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Lst>
  <p:sldIdLst>
    <p:sldId id="256" r:id="rId3"/>
    <p:sldId id="257" r:id="rId4"/>
    <p:sldId id="263" r:id="rId5"/>
    <p:sldId id="267" r:id="rId6"/>
    <p:sldId id="258" r:id="rId7"/>
    <p:sldId id="266" r:id="rId8"/>
    <p:sldId id="270" r:id="rId9"/>
    <p:sldId id="262" r:id="rId10"/>
    <p:sldId id="268" r:id="rId11"/>
    <p:sldId id="265" r:id="rId12"/>
    <p:sldId id="261" r:id="rId13"/>
    <p:sldId id="259" r:id="rId14"/>
    <p:sldId id="26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428427-456F-4BE0-BAFD-2CF680238AA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3CE374C-C7B0-4E3B-85EF-1397B9BC32DE}">
      <dgm:prSet phldrT="[Text]" custT="1"/>
      <dgm:spPr/>
      <dgm:t>
        <a:bodyPr/>
        <a:lstStyle/>
        <a:p>
          <a:pPr algn="ctr"/>
          <a:r>
            <a:rPr lang="en-US" sz="1600" dirty="0" smtClean="0"/>
            <a:t>Administrative Coordination Team</a:t>
          </a:r>
          <a:endParaRPr lang="en-US" sz="1600" dirty="0"/>
        </a:p>
      </dgm:t>
    </dgm:pt>
    <dgm:pt modelId="{BCA00B4B-AADA-47E4-8CB2-3C4DFE9ABAF7}" type="parTrans" cxnId="{8D2C11D4-5A71-404E-95E4-7FA03C775DDF}">
      <dgm:prSet/>
      <dgm:spPr/>
      <dgm:t>
        <a:bodyPr/>
        <a:lstStyle/>
        <a:p>
          <a:endParaRPr lang="en-US" sz="1200"/>
        </a:p>
      </dgm:t>
    </dgm:pt>
    <dgm:pt modelId="{3CC6D01B-62F6-4E2E-A342-ECF481AB8F84}" type="sibTrans" cxnId="{8D2C11D4-5A71-404E-95E4-7FA03C775DDF}">
      <dgm:prSet/>
      <dgm:spPr/>
      <dgm:t>
        <a:bodyPr/>
        <a:lstStyle/>
        <a:p>
          <a:endParaRPr lang="en-US" sz="1200"/>
        </a:p>
      </dgm:t>
    </dgm:pt>
    <dgm:pt modelId="{9E66F86D-B2EE-4F55-B291-A6E289413306}">
      <dgm:prSet phldrT="[Text]" custT="1"/>
      <dgm:spPr/>
      <dgm:t>
        <a:bodyPr/>
        <a:lstStyle/>
        <a:p>
          <a:endParaRPr lang="en-US" sz="1200" dirty="0" smtClean="0"/>
        </a:p>
      </dgm:t>
    </dgm:pt>
    <dgm:pt modelId="{6D3E1B30-3FB3-4056-8A70-CE35324C0158}" type="parTrans" cxnId="{90739D83-CB65-4CB0-9842-5A552631FE39}">
      <dgm:prSet/>
      <dgm:spPr/>
      <dgm:t>
        <a:bodyPr/>
        <a:lstStyle/>
        <a:p>
          <a:endParaRPr lang="en-US" sz="1200"/>
        </a:p>
      </dgm:t>
    </dgm:pt>
    <dgm:pt modelId="{3D13C1ED-2EFA-4ABF-A182-A460E579210C}" type="sibTrans" cxnId="{90739D83-CB65-4CB0-9842-5A552631FE39}">
      <dgm:prSet/>
      <dgm:spPr/>
      <dgm:t>
        <a:bodyPr/>
        <a:lstStyle/>
        <a:p>
          <a:endParaRPr lang="en-US" sz="1200"/>
        </a:p>
      </dgm:t>
    </dgm:pt>
    <dgm:pt modelId="{C3E43330-3A13-439C-B2A9-F039C1060034}">
      <dgm:prSet phldrT="[Text]" custT="1"/>
      <dgm:spPr/>
      <dgm:t>
        <a:bodyPr/>
        <a:lstStyle/>
        <a:p>
          <a:pPr algn="ctr"/>
          <a:r>
            <a:rPr lang="en-US" sz="1600" dirty="0" smtClean="0"/>
            <a:t>Equipment Management</a:t>
          </a:r>
          <a:endParaRPr lang="en-US" sz="1600" dirty="0"/>
        </a:p>
      </dgm:t>
    </dgm:pt>
    <dgm:pt modelId="{4FF51086-CDE7-49C0-BEF7-55167355D268}" type="parTrans" cxnId="{EE6A9363-734C-4F2D-97C1-81B27FD97F28}">
      <dgm:prSet/>
      <dgm:spPr/>
      <dgm:t>
        <a:bodyPr/>
        <a:lstStyle/>
        <a:p>
          <a:endParaRPr lang="en-US" sz="1200"/>
        </a:p>
      </dgm:t>
    </dgm:pt>
    <dgm:pt modelId="{2633DFEE-A2F6-472C-B4A0-C798FB4D4B50}" type="sibTrans" cxnId="{EE6A9363-734C-4F2D-97C1-81B27FD97F28}">
      <dgm:prSet/>
      <dgm:spPr/>
      <dgm:t>
        <a:bodyPr/>
        <a:lstStyle/>
        <a:p>
          <a:endParaRPr lang="en-US" sz="1200"/>
        </a:p>
      </dgm:t>
    </dgm:pt>
    <dgm:pt modelId="{77887D83-F196-4A18-9296-FD783B905E09}">
      <dgm:prSet phldrT="[Text]" custT="1"/>
      <dgm:spPr/>
      <dgm:t>
        <a:bodyPr/>
        <a:lstStyle/>
        <a:p>
          <a:r>
            <a:rPr lang="en-US" sz="1200" dirty="0" smtClean="0"/>
            <a:t>Manage fixed assets lifecycle from purchase to disposal ensuring that University property is properly tracked and disposed of. Manage surplus program to maximize end of life value and CSR commitments</a:t>
          </a:r>
          <a:endParaRPr lang="en-US" sz="1200" dirty="0"/>
        </a:p>
      </dgm:t>
    </dgm:pt>
    <dgm:pt modelId="{0EF14202-30D3-4D42-A96F-4D84D015C5B2}" type="parTrans" cxnId="{964BDD50-B78E-4822-B73F-1C7E65DDC230}">
      <dgm:prSet/>
      <dgm:spPr/>
      <dgm:t>
        <a:bodyPr/>
        <a:lstStyle/>
        <a:p>
          <a:endParaRPr lang="en-US" sz="1200"/>
        </a:p>
      </dgm:t>
    </dgm:pt>
    <dgm:pt modelId="{C1177881-BF13-4C98-80CA-0A9C9E809010}" type="sibTrans" cxnId="{964BDD50-B78E-4822-B73F-1C7E65DDC230}">
      <dgm:prSet/>
      <dgm:spPr/>
      <dgm:t>
        <a:bodyPr/>
        <a:lstStyle/>
        <a:p>
          <a:endParaRPr lang="en-US" sz="1200"/>
        </a:p>
      </dgm:t>
    </dgm:pt>
    <dgm:pt modelId="{7B1E4492-12CA-4D98-A906-707EE5D0E266}">
      <dgm:prSet phldrT="[Text]" custT="1"/>
      <dgm:spPr/>
      <dgm:t>
        <a:bodyPr/>
        <a:lstStyle/>
        <a:p>
          <a:pPr algn="ctr"/>
          <a:r>
            <a:rPr lang="en-US" sz="1600" dirty="0" smtClean="0"/>
            <a:t>Procurement Services</a:t>
          </a:r>
          <a:endParaRPr lang="en-US" sz="1600" dirty="0"/>
        </a:p>
      </dgm:t>
    </dgm:pt>
    <dgm:pt modelId="{46EE235D-76CC-4740-97E5-3A554CDD865B}" type="parTrans" cxnId="{E4B374BE-0878-4C3C-95F1-0C2A4026C6A9}">
      <dgm:prSet/>
      <dgm:spPr/>
      <dgm:t>
        <a:bodyPr/>
        <a:lstStyle/>
        <a:p>
          <a:endParaRPr lang="en-US" sz="1200"/>
        </a:p>
      </dgm:t>
    </dgm:pt>
    <dgm:pt modelId="{DB4FE1F3-A741-4C1E-A87A-8DA3E590E733}" type="sibTrans" cxnId="{E4B374BE-0878-4C3C-95F1-0C2A4026C6A9}">
      <dgm:prSet/>
      <dgm:spPr/>
      <dgm:t>
        <a:bodyPr/>
        <a:lstStyle/>
        <a:p>
          <a:endParaRPr lang="en-US" sz="1200"/>
        </a:p>
      </dgm:t>
    </dgm:pt>
    <dgm:pt modelId="{9B27FF0B-6531-4B86-B3D9-87119F43F9D7}">
      <dgm:prSet phldrT="[Text]" custT="1"/>
      <dgm:spPr/>
      <dgm:t>
        <a:bodyPr/>
        <a:lstStyle/>
        <a:p>
          <a:pPr algn="ctr"/>
          <a:r>
            <a:rPr lang="en-US" sz="1600" dirty="0" smtClean="0"/>
            <a:t>Procurement Services </a:t>
          </a:r>
          <a:r>
            <a:rPr lang="en-US" sz="1600" dirty="0" smtClean="0"/>
            <a:t>Contracts &amp; Real Estate</a:t>
          </a:r>
          <a:endParaRPr lang="en-US" sz="1600" dirty="0"/>
        </a:p>
      </dgm:t>
    </dgm:pt>
    <dgm:pt modelId="{ED9D59DA-BCE8-4DE8-AA5A-65B1BEBB3BEF}" type="parTrans" cxnId="{3CF016F1-70DF-457C-979A-D134E498026F}">
      <dgm:prSet/>
      <dgm:spPr/>
      <dgm:t>
        <a:bodyPr/>
        <a:lstStyle/>
        <a:p>
          <a:endParaRPr lang="en-US" sz="1200"/>
        </a:p>
      </dgm:t>
    </dgm:pt>
    <dgm:pt modelId="{207EAEA8-C2F6-46CE-84AF-DCF87DC76237}" type="sibTrans" cxnId="{3CF016F1-70DF-457C-979A-D134E498026F}">
      <dgm:prSet/>
      <dgm:spPr/>
      <dgm:t>
        <a:bodyPr/>
        <a:lstStyle/>
        <a:p>
          <a:endParaRPr lang="en-US" sz="1200"/>
        </a:p>
      </dgm:t>
    </dgm:pt>
    <dgm:pt modelId="{30B43EFB-DB5F-457C-89DF-B9707CFC905A}">
      <dgm:prSet phldrT="[Text]" custT="1"/>
      <dgm:spPr/>
      <dgm:t>
        <a:bodyPr/>
        <a:lstStyle/>
        <a:p>
          <a:r>
            <a:rPr lang="en-US" sz="1200" dirty="0" smtClean="0"/>
            <a:t>Negotiate and execute real estate, construction, non-purchasing related and high impact contracts. Provide support for complex procurements of goods and services to procurement team.</a:t>
          </a:r>
          <a:endParaRPr lang="en-US" sz="1200" dirty="0"/>
        </a:p>
      </dgm:t>
    </dgm:pt>
    <dgm:pt modelId="{2DFC9F11-18EE-40B6-B4C8-E8320C70D58F}" type="parTrans" cxnId="{52303F7F-7BDA-449B-97ED-F477D278F606}">
      <dgm:prSet/>
      <dgm:spPr/>
      <dgm:t>
        <a:bodyPr/>
        <a:lstStyle/>
        <a:p>
          <a:endParaRPr lang="en-US" sz="1200"/>
        </a:p>
      </dgm:t>
    </dgm:pt>
    <dgm:pt modelId="{A3D543B9-E4B1-4719-AE4A-C41ABA962F45}" type="sibTrans" cxnId="{52303F7F-7BDA-449B-97ED-F477D278F606}">
      <dgm:prSet/>
      <dgm:spPr/>
      <dgm:t>
        <a:bodyPr/>
        <a:lstStyle/>
        <a:p>
          <a:endParaRPr lang="en-US" sz="1200"/>
        </a:p>
      </dgm:t>
    </dgm:pt>
    <dgm:pt modelId="{17897C56-99D1-4B97-B48D-B316475BEC6A}">
      <dgm:prSet custT="1"/>
      <dgm:spPr/>
      <dgm:t>
        <a:bodyPr/>
        <a:lstStyle/>
        <a:p>
          <a:r>
            <a:rPr lang="en-US" sz="1200" b="0" i="0" smtClean="0"/>
            <a:t>The Administrative Coordination Team provides end-to-end process management for a variety of procurement, human resources and financial activities allowing departments to focus on their core activities while delivering maximum service to campus customers</a:t>
          </a:r>
          <a:endParaRPr lang="en-US" sz="1200" dirty="0"/>
        </a:p>
      </dgm:t>
    </dgm:pt>
    <dgm:pt modelId="{E6186843-8A3E-4EC4-A764-C8556D858CAC}" type="parTrans" cxnId="{0AD141F3-0E5A-42AC-949C-A63B673B0CE4}">
      <dgm:prSet/>
      <dgm:spPr/>
      <dgm:t>
        <a:bodyPr/>
        <a:lstStyle/>
        <a:p>
          <a:endParaRPr lang="en-US" sz="1200"/>
        </a:p>
      </dgm:t>
    </dgm:pt>
    <dgm:pt modelId="{BE33BA2C-0E21-4C85-8FF1-459F188051AF}" type="sibTrans" cxnId="{0AD141F3-0E5A-42AC-949C-A63B673B0CE4}">
      <dgm:prSet/>
      <dgm:spPr/>
      <dgm:t>
        <a:bodyPr/>
        <a:lstStyle/>
        <a:p>
          <a:endParaRPr lang="en-US" sz="1200"/>
        </a:p>
      </dgm:t>
    </dgm:pt>
    <dgm:pt modelId="{6875DDBA-EDC9-4203-9F46-A712F1CD5237}">
      <dgm:prSet custT="1"/>
      <dgm:spPr/>
      <dgm:t>
        <a:bodyPr/>
        <a:lstStyle/>
        <a:p>
          <a:r>
            <a:rPr lang="en-US" sz="1200" dirty="0" smtClean="0"/>
            <a:t>Obtain the right goods &amp; services, at the right time and in the right place at the best value to support research, teaching and public service while delivering a high level of customer service </a:t>
          </a:r>
        </a:p>
      </dgm:t>
    </dgm:pt>
    <dgm:pt modelId="{172A18D7-3539-45FD-B04F-161DB3EF0C35}" type="parTrans" cxnId="{09BFBCF0-94CD-4AE2-820C-590104318296}">
      <dgm:prSet/>
      <dgm:spPr/>
      <dgm:t>
        <a:bodyPr/>
        <a:lstStyle/>
        <a:p>
          <a:endParaRPr lang="en-US"/>
        </a:p>
      </dgm:t>
    </dgm:pt>
    <dgm:pt modelId="{A85B6A2A-2A96-4A67-89F3-0F3FF58CF548}" type="sibTrans" cxnId="{09BFBCF0-94CD-4AE2-820C-590104318296}">
      <dgm:prSet/>
      <dgm:spPr/>
      <dgm:t>
        <a:bodyPr/>
        <a:lstStyle/>
        <a:p>
          <a:endParaRPr lang="en-US"/>
        </a:p>
      </dgm:t>
    </dgm:pt>
    <dgm:pt modelId="{F4889E72-7E5D-403F-8F9E-F66B87CB2A38}">
      <dgm:prSet custT="1"/>
      <dgm:spPr/>
      <dgm:t>
        <a:bodyPr/>
        <a:lstStyle/>
        <a:p>
          <a:endParaRPr lang="en-US" sz="1200" dirty="0" smtClean="0"/>
        </a:p>
      </dgm:t>
    </dgm:pt>
    <dgm:pt modelId="{6D25F334-A73B-4456-AEEB-DC75C62A7B1C}" type="parTrans" cxnId="{F16A03BE-ADA9-4EB5-AF45-E61F07A17226}">
      <dgm:prSet/>
      <dgm:spPr/>
      <dgm:t>
        <a:bodyPr/>
        <a:lstStyle/>
        <a:p>
          <a:endParaRPr lang="en-US"/>
        </a:p>
      </dgm:t>
    </dgm:pt>
    <dgm:pt modelId="{CAA33C10-BEA9-44D9-B8AB-DDE92200A651}" type="sibTrans" cxnId="{F16A03BE-ADA9-4EB5-AF45-E61F07A17226}">
      <dgm:prSet/>
      <dgm:spPr/>
      <dgm:t>
        <a:bodyPr/>
        <a:lstStyle/>
        <a:p>
          <a:endParaRPr lang="en-US"/>
        </a:p>
      </dgm:t>
    </dgm:pt>
    <dgm:pt modelId="{C775FFE3-ECC9-40E9-9026-542AE74A127E}" type="pres">
      <dgm:prSet presAssocID="{FD428427-456F-4BE0-BAFD-2CF680238AA2}" presName="Name0" presStyleCnt="0">
        <dgm:presLayoutVars>
          <dgm:dir/>
          <dgm:animLvl val="lvl"/>
          <dgm:resizeHandles val="exact"/>
        </dgm:presLayoutVars>
      </dgm:prSet>
      <dgm:spPr/>
    </dgm:pt>
    <dgm:pt modelId="{F0D0CC5C-99B6-467A-95A5-46051555054D}" type="pres">
      <dgm:prSet presAssocID="{A3CE374C-C7B0-4E3B-85EF-1397B9BC32DE}" presName="linNode" presStyleCnt="0"/>
      <dgm:spPr/>
    </dgm:pt>
    <dgm:pt modelId="{68C1FA71-9D21-4DCC-8A4D-CF756D6F0104}" type="pres">
      <dgm:prSet presAssocID="{A3CE374C-C7B0-4E3B-85EF-1397B9BC32DE}" presName="parentText" presStyleLbl="node1" presStyleIdx="0" presStyleCnt="4">
        <dgm:presLayoutVars>
          <dgm:chMax val="1"/>
          <dgm:bulletEnabled val="1"/>
        </dgm:presLayoutVars>
      </dgm:prSet>
      <dgm:spPr/>
    </dgm:pt>
    <dgm:pt modelId="{D472D775-7A4C-46AA-9358-6CE148EEDB9C}" type="pres">
      <dgm:prSet presAssocID="{A3CE374C-C7B0-4E3B-85EF-1397B9BC32DE}" presName="descendantText" presStyleLbl="alignAccFollowNode1" presStyleIdx="0" presStyleCnt="4">
        <dgm:presLayoutVars>
          <dgm:bulletEnabled val="1"/>
        </dgm:presLayoutVars>
      </dgm:prSet>
      <dgm:spPr/>
      <dgm:t>
        <a:bodyPr/>
        <a:lstStyle/>
        <a:p>
          <a:endParaRPr lang="en-US"/>
        </a:p>
      </dgm:t>
    </dgm:pt>
    <dgm:pt modelId="{34DE9E08-1E3F-4888-B7CC-30A1014E32C6}" type="pres">
      <dgm:prSet presAssocID="{3CC6D01B-62F6-4E2E-A342-ECF481AB8F84}" presName="sp" presStyleCnt="0"/>
      <dgm:spPr/>
    </dgm:pt>
    <dgm:pt modelId="{2E8541C8-57AC-4202-9C73-C342EC1CAFE9}" type="pres">
      <dgm:prSet presAssocID="{7B1E4492-12CA-4D98-A906-707EE5D0E266}" presName="linNode" presStyleCnt="0"/>
      <dgm:spPr/>
    </dgm:pt>
    <dgm:pt modelId="{502E301D-D66C-4974-AC1C-1AC41C7AE160}" type="pres">
      <dgm:prSet presAssocID="{7B1E4492-12CA-4D98-A906-707EE5D0E266}" presName="parentText" presStyleLbl="node1" presStyleIdx="1" presStyleCnt="4">
        <dgm:presLayoutVars>
          <dgm:chMax val="1"/>
          <dgm:bulletEnabled val="1"/>
        </dgm:presLayoutVars>
      </dgm:prSet>
      <dgm:spPr/>
      <dgm:t>
        <a:bodyPr/>
        <a:lstStyle/>
        <a:p>
          <a:endParaRPr lang="en-US"/>
        </a:p>
      </dgm:t>
    </dgm:pt>
    <dgm:pt modelId="{95AD5E24-DEAE-4F0D-A436-BB1A3010E9EF}" type="pres">
      <dgm:prSet presAssocID="{7B1E4492-12CA-4D98-A906-707EE5D0E266}" presName="descendantText" presStyleLbl="alignAccFollowNode1" presStyleIdx="1" presStyleCnt="4">
        <dgm:presLayoutVars>
          <dgm:bulletEnabled val="1"/>
        </dgm:presLayoutVars>
      </dgm:prSet>
      <dgm:spPr/>
      <dgm:t>
        <a:bodyPr/>
        <a:lstStyle/>
        <a:p>
          <a:endParaRPr lang="en-US"/>
        </a:p>
      </dgm:t>
    </dgm:pt>
    <dgm:pt modelId="{1B7F93D3-973E-4A64-9A1A-10526BF6A14F}" type="pres">
      <dgm:prSet presAssocID="{DB4FE1F3-A741-4C1E-A87A-8DA3E590E733}" presName="sp" presStyleCnt="0"/>
      <dgm:spPr/>
    </dgm:pt>
    <dgm:pt modelId="{ED25FB3B-5B3B-49A8-A85A-81D00EE7B8C6}" type="pres">
      <dgm:prSet presAssocID="{C3E43330-3A13-439C-B2A9-F039C1060034}" presName="linNode" presStyleCnt="0"/>
      <dgm:spPr/>
    </dgm:pt>
    <dgm:pt modelId="{33695855-5065-437A-AA47-382053F7769F}" type="pres">
      <dgm:prSet presAssocID="{C3E43330-3A13-439C-B2A9-F039C1060034}" presName="parentText" presStyleLbl="node1" presStyleIdx="2" presStyleCnt="4">
        <dgm:presLayoutVars>
          <dgm:chMax val="1"/>
          <dgm:bulletEnabled val="1"/>
        </dgm:presLayoutVars>
      </dgm:prSet>
      <dgm:spPr/>
    </dgm:pt>
    <dgm:pt modelId="{E1E067E7-C8B8-4A13-BEEB-267903DB74B0}" type="pres">
      <dgm:prSet presAssocID="{C3E43330-3A13-439C-B2A9-F039C1060034}" presName="descendantText" presStyleLbl="alignAccFollowNode1" presStyleIdx="2" presStyleCnt="4">
        <dgm:presLayoutVars>
          <dgm:bulletEnabled val="1"/>
        </dgm:presLayoutVars>
      </dgm:prSet>
      <dgm:spPr/>
    </dgm:pt>
    <dgm:pt modelId="{DCD6BE39-A78E-4264-A653-AF7EFAC6246C}" type="pres">
      <dgm:prSet presAssocID="{2633DFEE-A2F6-472C-B4A0-C798FB4D4B50}" presName="sp" presStyleCnt="0"/>
      <dgm:spPr/>
    </dgm:pt>
    <dgm:pt modelId="{1B7347F0-60C1-4FC0-BA8F-B43613CD3282}" type="pres">
      <dgm:prSet presAssocID="{9B27FF0B-6531-4B86-B3D9-87119F43F9D7}" presName="linNode" presStyleCnt="0"/>
      <dgm:spPr/>
    </dgm:pt>
    <dgm:pt modelId="{CD0051D0-44F8-4547-B82E-24AC30BD99EA}" type="pres">
      <dgm:prSet presAssocID="{9B27FF0B-6531-4B86-B3D9-87119F43F9D7}" presName="parentText" presStyleLbl="node1" presStyleIdx="3" presStyleCnt="4">
        <dgm:presLayoutVars>
          <dgm:chMax val="1"/>
          <dgm:bulletEnabled val="1"/>
        </dgm:presLayoutVars>
      </dgm:prSet>
      <dgm:spPr/>
      <dgm:t>
        <a:bodyPr/>
        <a:lstStyle/>
        <a:p>
          <a:endParaRPr lang="en-US"/>
        </a:p>
      </dgm:t>
    </dgm:pt>
    <dgm:pt modelId="{455DE971-71A4-4833-A827-62329DC8693D}" type="pres">
      <dgm:prSet presAssocID="{9B27FF0B-6531-4B86-B3D9-87119F43F9D7}" presName="descendantText" presStyleLbl="alignAccFollowNode1" presStyleIdx="3" presStyleCnt="4">
        <dgm:presLayoutVars>
          <dgm:bulletEnabled val="1"/>
        </dgm:presLayoutVars>
      </dgm:prSet>
      <dgm:spPr/>
      <dgm:t>
        <a:bodyPr/>
        <a:lstStyle/>
        <a:p>
          <a:endParaRPr lang="en-US"/>
        </a:p>
      </dgm:t>
    </dgm:pt>
  </dgm:ptLst>
  <dgm:cxnLst>
    <dgm:cxn modelId="{F8AAECEE-EF85-4270-B5F1-F14BD974B3E4}" type="presOf" srcId="{F4889E72-7E5D-403F-8F9E-F66B87CB2A38}" destId="{95AD5E24-DEAE-4F0D-A436-BB1A3010E9EF}" srcOrd="0" destOrd="2" presId="urn:microsoft.com/office/officeart/2005/8/layout/vList5"/>
    <dgm:cxn modelId="{52303F7F-7BDA-449B-97ED-F477D278F606}" srcId="{9B27FF0B-6531-4B86-B3D9-87119F43F9D7}" destId="{30B43EFB-DB5F-457C-89DF-B9707CFC905A}" srcOrd="0" destOrd="0" parTransId="{2DFC9F11-18EE-40B6-B4C8-E8320C70D58F}" sibTransId="{A3D543B9-E4B1-4719-AE4A-C41ABA962F45}"/>
    <dgm:cxn modelId="{F16A03BE-ADA9-4EB5-AF45-E61F07A17226}" srcId="{7B1E4492-12CA-4D98-A906-707EE5D0E266}" destId="{F4889E72-7E5D-403F-8F9E-F66B87CB2A38}" srcOrd="2" destOrd="0" parTransId="{6D25F334-A73B-4456-AEEB-DC75C62A7B1C}" sibTransId="{CAA33C10-BEA9-44D9-B8AB-DDE92200A651}"/>
    <dgm:cxn modelId="{F890F531-F9D3-49E0-B4B6-5CE39814E261}" type="presOf" srcId="{C3E43330-3A13-439C-B2A9-F039C1060034}" destId="{33695855-5065-437A-AA47-382053F7769F}" srcOrd="0" destOrd="0" presId="urn:microsoft.com/office/officeart/2005/8/layout/vList5"/>
    <dgm:cxn modelId="{C099BB38-D122-439A-BCA7-02C50B5DCCE7}" type="presOf" srcId="{6875DDBA-EDC9-4203-9F46-A712F1CD5237}" destId="{95AD5E24-DEAE-4F0D-A436-BB1A3010E9EF}" srcOrd="0" destOrd="1" presId="urn:microsoft.com/office/officeart/2005/8/layout/vList5"/>
    <dgm:cxn modelId="{ADA946B5-958F-45A3-9FA8-612D97C3A5A8}" type="presOf" srcId="{A3CE374C-C7B0-4E3B-85EF-1397B9BC32DE}" destId="{68C1FA71-9D21-4DCC-8A4D-CF756D6F0104}" srcOrd="0" destOrd="0" presId="urn:microsoft.com/office/officeart/2005/8/layout/vList5"/>
    <dgm:cxn modelId="{EE6A9363-734C-4F2D-97C1-81B27FD97F28}" srcId="{FD428427-456F-4BE0-BAFD-2CF680238AA2}" destId="{C3E43330-3A13-439C-B2A9-F039C1060034}" srcOrd="2" destOrd="0" parTransId="{4FF51086-CDE7-49C0-BEF7-55167355D268}" sibTransId="{2633DFEE-A2F6-472C-B4A0-C798FB4D4B50}"/>
    <dgm:cxn modelId="{3CF016F1-70DF-457C-979A-D134E498026F}" srcId="{FD428427-456F-4BE0-BAFD-2CF680238AA2}" destId="{9B27FF0B-6531-4B86-B3D9-87119F43F9D7}" srcOrd="3" destOrd="0" parTransId="{ED9D59DA-BCE8-4DE8-AA5A-65B1BEBB3BEF}" sibTransId="{207EAEA8-C2F6-46CE-84AF-DCF87DC76237}"/>
    <dgm:cxn modelId="{FD71775F-4A4F-416A-83E5-43F8BDFA947B}" type="presOf" srcId="{FD428427-456F-4BE0-BAFD-2CF680238AA2}" destId="{C775FFE3-ECC9-40E9-9026-542AE74A127E}" srcOrd="0" destOrd="0" presId="urn:microsoft.com/office/officeart/2005/8/layout/vList5"/>
    <dgm:cxn modelId="{E4B374BE-0878-4C3C-95F1-0C2A4026C6A9}" srcId="{FD428427-456F-4BE0-BAFD-2CF680238AA2}" destId="{7B1E4492-12CA-4D98-A906-707EE5D0E266}" srcOrd="1" destOrd="0" parTransId="{46EE235D-76CC-4740-97E5-3A554CDD865B}" sibTransId="{DB4FE1F3-A741-4C1E-A87A-8DA3E590E733}"/>
    <dgm:cxn modelId="{964BDD50-B78E-4822-B73F-1C7E65DDC230}" srcId="{C3E43330-3A13-439C-B2A9-F039C1060034}" destId="{77887D83-F196-4A18-9296-FD783B905E09}" srcOrd="0" destOrd="0" parTransId="{0EF14202-30D3-4D42-A96F-4D84D015C5B2}" sibTransId="{C1177881-BF13-4C98-80CA-0A9C9E809010}"/>
    <dgm:cxn modelId="{0AD141F3-0E5A-42AC-949C-A63B673B0CE4}" srcId="{A3CE374C-C7B0-4E3B-85EF-1397B9BC32DE}" destId="{17897C56-99D1-4B97-B48D-B316475BEC6A}" srcOrd="0" destOrd="0" parTransId="{E6186843-8A3E-4EC4-A764-C8556D858CAC}" sibTransId="{BE33BA2C-0E21-4C85-8FF1-459F188051AF}"/>
    <dgm:cxn modelId="{5305AC59-F1F8-41CE-9AC0-249535A74AAB}" type="presOf" srcId="{77887D83-F196-4A18-9296-FD783B905E09}" destId="{E1E067E7-C8B8-4A13-BEEB-267903DB74B0}" srcOrd="0" destOrd="0" presId="urn:microsoft.com/office/officeart/2005/8/layout/vList5"/>
    <dgm:cxn modelId="{679F7BDA-C4E5-441F-85D5-39A592776838}" type="presOf" srcId="{17897C56-99D1-4B97-B48D-B316475BEC6A}" destId="{D472D775-7A4C-46AA-9358-6CE148EEDB9C}" srcOrd="0" destOrd="0" presId="urn:microsoft.com/office/officeart/2005/8/layout/vList5"/>
    <dgm:cxn modelId="{6EC38D53-FA40-4F22-AC6B-179E8EBB367F}" type="presOf" srcId="{30B43EFB-DB5F-457C-89DF-B9707CFC905A}" destId="{455DE971-71A4-4833-A827-62329DC8693D}" srcOrd="0" destOrd="0" presId="urn:microsoft.com/office/officeart/2005/8/layout/vList5"/>
    <dgm:cxn modelId="{52696893-1BF4-43E2-842F-EFE7500B6C8B}" type="presOf" srcId="{7B1E4492-12CA-4D98-A906-707EE5D0E266}" destId="{502E301D-D66C-4974-AC1C-1AC41C7AE160}" srcOrd="0" destOrd="0" presId="urn:microsoft.com/office/officeart/2005/8/layout/vList5"/>
    <dgm:cxn modelId="{09BFBCF0-94CD-4AE2-820C-590104318296}" srcId="{7B1E4492-12CA-4D98-A906-707EE5D0E266}" destId="{6875DDBA-EDC9-4203-9F46-A712F1CD5237}" srcOrd="1" destOrd="0" parTransId="{172A18D7-3539-45FD-B04F-161DB3EF0C35}" sibTransId="{A85B6A2A-2A96-4A67-89F3-0F3FF58CF548}"/>
    <dgm:cxn modelId="{BC8C026C-0E68-43B4-AF06-E72CD5147B67}" type="presOf" srcId="{9B27FF0B-6531-4B86-B3D9-87119F43F9D7}" destId="{CD0051D0-44F8-4547-B82E-24AC30BD99EA}" srcOrd="0" destOrd="0" presId="urn:microsoft.com/office/officeart/2005/8/layout/vList5"/>
    <dgm:cxn modelId="{C39B9688-AD0E-48C2-976F-D4BDC7504FDE}" type="presOf" srcId="{9E66F86D-B2EE-4F55-B291-A6E289413306}" destId="{95AD5E24-DEAE-4F0D-A436-BB1A3010E9EF}" srcOrd="0" destOrd="0" presId="urn:microsoft.com/office/officeart/2005/8/layout/vList5"/>
    <dgm:cxn modelId="{90739D83-CB65-4CB0-9842-5A552631FE39}" srcId="{7B1E4492-12CA-4D98-A906-707EE5D0E266}" destId="{9E66F86D-B2EE-4F55-B291-A6E289413306}" srcOrd="0" destOrd="0" parTransId="{6D3E1B30-3FB3-4056-8A70-CE35324C0158}" sibTransId="{3D13C1ED-2EFA-4ABF-A182-A460E579210C}"/>
    <dgm:cxn modelId="{8D2C11D4-5A71-404E-95E4-7FA03C775DDF}" srcId="{FD428427-456F-4BE0-BAFD-2CF680238AA2}" destId="{A3CE374C-C7B0-4E3B-85EF-1397B9BC32DE}" srcOrd="0" destOrd="0" parTransId="{BCA00B4B-AADA-47E4-8CB2-3C4DFE9ABAF7}" sibTransId="{3CC6D01B-62F6-4E2E-A342-ECF481AB8F84}"/>
    <dgm:cxn modelId="{7244379B-C1CD-49C2-9E17-74583AA8ECB8}" type="presParOf" srcId="{C775FFE3-ECC9-40E9-9026-542AE74A127E}" destId="{F0D0CC5C-99B6-467A-95A5-46051555054D}" srcOrd="0" destOrd="0" presId="urn:microsoft.com/office/officeart/2005/8/layout/vList5"/>
    <dgm:cxn modelId="{0E145A5E-9DB3-4F66-94D6-F2B5D5F88DBC}" type="presParOf" srcId="{F0D0CC5C-99B6-467A-95A5-46051555054D}" destId="{68C1FA71-9D21-4DCC-8A4D-CF756D6F0104}" srcOrd="0" destOrd="0" presId="urn:microsoft.com/office/officeart/2005/8/layout/vList5"/>
    <dgm:cxn modelId="{96BDDC5F-BB4D-4230-B9FA-9F3BE6CA3457}" type="presParOf" srcId="{F0D0CC5C-99B6-467A-95A5-46051555054D}" destId="{D472D775-7A4C-46AA-9358-6CE148EEDB9C}" srcOrd="1" destOrd="0" presId="urn:microsoft.com/office/officeart/2005/8/layout/vList5"/>
    <dgm:cxn modelId="{3656B7AA-518D-49F9-AE48-C159B92108A2}" type="presParOf" srcId="{C775FFE3-ECC9-40E9-9026-542AE74A127E}" destId="{34DE9E08-1E3F-4888-B7CC-30A1014E32C6}" srcOrd="1" destOrd="0" presId="urn:microsoft.com/office/officeart/2005/8/layout/vList5"/>
    <dgm:cxn modelId="{0A168D68-CAEE-4113-AB34-9155E8217F57}" type="presParOf" srcId="{C775FFE3-ECC9-40E9-9026-542AE74A127E}" destId="{2E8541C8-57AC-4202-9C73-C342EC1CAFE9}" srcOrd="2" destOrd="0" presId="urn:microsoft.com/office/officeart/2005/8/layout/vList5"/>
    <dgm:cxn modelId="{EBC869D0-A8F4-45F7-890B-279B8F097F1E}" type="presParOf" srcId="{2E8541C8-57AC-4202-9C73-C342EC1CAFE9}" destId="{502E301D-D66C-4974-AC1C-1AC41C7AE160}" srcOrd="0" destOrd="0" presId="urn:microsoft.com/office/officeart/2005/8/layout/vList5"/>
    <dgm:cxn modelId="{D6133C1B-AE79-49D4-A7F1-DC5C073A52B9}" type="presParOf" srcId="{2E8541C8-57AC-4202-9C73-C342EC1CAFE9}" destId="{95AD5E24-DEAE-4F0D-A436-BB1A3010E9EF}" srcOrd="1" destOrd="0" presId="urn:microsoft.com/office/officeart/2005/8/layout/vList5"/>
    <dgm:cxn modelId="{F52333A1-4C7A-4313-BDC7-3CA07E2A46BA}" type="presParOf" srcId="{C775FFE3-ECC9-40E9-9026-542AE74A127E}" destId="{1B7F93D3-973E-4A64-9A1A-10526BF6A14F}" srcOrd="3" destOrd="0" presId="urn:microsoft.com/office/officeart/2005/8/layout/vList5"/>
    <dgm:cxn modelId="{F8A1BDF3-3A6A-47A6-A12F-A37D02C2ED8E}" type="presParOf" srcId="{C775FFE3-ECC9-40E9-9026-542AE74A127E}" destId="{ED25FB3B-5B3B-49A8-A85A-81D00EE7B8C6}" srcOrd="4" destOrd="0" presId="urn:microsoft.com/office/officeart/2005/8/layout/vList5"/>
    <dgm:cxn modelId="{7D3EA315-1933-4B79-B61E-C78FF04D6194}" type="presParOf" srcId="{ED25FB3B-5B3B-49A8-A85A-81D00EE7B8C6}" destId="{33695855-5065-437A-AA47-382053F7769F}" srcOrd="0" destOrd="0" presId="urn:microsoft.com/office/officeart/2005/8/layout/vList5"/>
    <dgm:cxn modelId="{F34DDBA1-0BC5-4EBB-B0BC-79623125C09C}" type="presParOf" srcId="{ED25FB3B-5B3B-49A8-A85A-81D00EE7B8C6}" destId="{E1E067E7-C8B8-4A13-BEEB-267903DB74B0}" srcOrd="1" destOrd="0" presId="urn:microsoft.com/office/officeart/2005/8/layout/vList5"/>
    <dgm:cxn modelId="{5523451B-1914-4A95-87D1-E4B62F44D993}" type="presParOf" srcId="{C775FFE3-ECC9-40E9-9026-542AE74A127E}" destId="{DCD6BE39-A78E-4264-A653-AF7EFAC6246C}" srcOrd="5" destOrd="0" presId="urn:microsoft.com/office/officeart/2005/8/layout/vList5"/>
    <dgm:cxn modelId="{43DB745E-5338-4F7A-8812-883FA08E983E}" type="presParOf" srcId="{C775FFE3-ECC9-40E9-9026-542AE74A127E}" destId="{1B7347F0-60C1-4FC0-BA8F-B43613CD3282}" srcOrd="6" destOrd="0" presId="urn:microsoft.com/office/officeart/2005/8/layout/vList5"/>
    <dgm:cxn modelId="{283683C2-252C-453B-B78B-648DE643710A}" type="presParOf" srcId="{1B7347F0-60C1-4FC0-BA8F-B43613CD3282}" destId="{CD0051D0-44F8-4547-B82E-24AC30BD99EA}" srcOrd="0" destOrd="0" presId="urn:microsoft.com/office/officeart/2005/8/layout/vList5"/>
    <dgm:cxn modelId="{3CCB0DEB-B33E-4737-83E3-076BA6C172B1}" type="presParOf" srcId="{1B7347F0-60C1-4FC0-BA8F-B43613CD3282}" destId="{455DE971-71A4-4833-A827-62329DC8693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428427-456F-4BE0-BAFD-2CF680238AA2}"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US"/>
        </a:p>
      </dgm:t>
    </dgm:pt>
    <dgm:pt modelId="{A3CE374C-C7B0-4E3B-85EF-1397B9BC32DE}">
      <dgm:prSet phldrT="[Text]" custT="1"/>
      <dgm:spPr/>
      <dgm:t>
        <a:bodyPr/>
        <a:lstStyle/>
        <a:p>
          <a:pPr algn="ctr"/>
          <a:r>
            <a:rPr lang="en-US" sz="2000" dirty="0" smtClean="0"/>
            <a:t>Procurement     Services</a:t>
          </a:r>
          <a:endParaRPr lang="en-US" sz="2000" dirty="0"/>
        </a:p>
      </dgm:t>
    </dgm:pt>
    <dgm:pt modelId="{BCA00B4B-AADA-47E4-8CB2-3C4DFE9ABAF7}" type="parTrans" cxnId="{8D2C11D4-5A71-404E-95E4-7FA03C775DDF}">
      <dgm:prSet/>
      <dgm:spPr/>
      <dgm:t>
        <a:bodyPr/>
        <a:lstStyle/>
        <a:p>
          <a:endParaRPr lang="en-US"/>
        </a:p>
      </dgm:t>
    </dgm:pt>
    <dgm:pt modelId="{3CC6D01B-62F6-4E2E-A342-ECF481AB8F84}" type="sibTrans" cxnId="{8D2C11D4-5A71-404E-95E4-7FA03C775DDF}">
      <dgm:prSet/>
      <dgm:spPr/>
      <dgm:t>
        <a:bodyPr/>
        <a:lstStyle/>
        <a:p>
          <a:endParaRPr lang="en-US"/>
        </a:p>
      </dgm:t>
    </dgm:pt>
    <dgm:pt modelId="{9E66F86D-B2EE-4F55-B291-A6E289413306}">
      <dgm:prSet phldrT="[Text]" custT="1"/>
      <dgm:spPr/>
      <dgm:t>
        <a:bodyPr/>
        <a:lstStyle/>
        <a:p>
          <a:r>
            <a:rPr lang="en-US" sz="1050" dirty="0" smtClean="0"/>
            <a:t>Manage high impact and non-purchasing related contracts</a:t>
          </a:r>
          <a:endParaRPr lang="en-US" sz="1050" dirty="0"/>
        </a:p>
      </dgm:t>
    </dgm:pt>
    <dgm:pt modelId="{6D3E1B30-3FB3-4056-8A70-CE35324C0158}" type="parTrans" cxnId="{90739D83-CB65-4CB0-9842-5A552631FE39}">
      <dgm:prSet/>
      <dgm:spPr/>
      <dgm:t>
        <a:bodyPr/>
        <a:lstStyle/>
        <a:p>
          <a:endParaRPr lang="en-US"/>
        </a:p>
      </dgm:t>
    </dgm:pt>
    <dgm:pt modelId="{3D13C1ED-2EFA-4ABF-A182-A460E579210C}" type="sibTrans" cxnId="{90739D83-CB65-4CB0-9842-5A552631FE39}">
      <dgm:prSet/>
      <dgm:spPr/>
      <dgm:t>
        <a:bodyPr/>
        <a:lstStyle/>
        <a:p>
          <a:endParaRPr lang="en-US"/>
        </a:p>
      </dgm:t>
    </dgm:pt>
    <dgm:pt modelId="{C3E43330-3A13-439C-B2A9-F039C1060034}">
      <dgm:prSet phldrT="[Text]" custT="1"/>
      <dgm:spPr/>
      <dgm:t>
        <a:bodyPr/>
        <a:lstStyle/>
        <a:p>
          <a:pPr algn="ctr"/>
          <a:r>
            <a:rPr lang="en-US" sz="2000" dirty="0" smtClean="0"/>
            <a:t>Equipment Management</a:t>
          </a:r>
          <a:endParaRPr lang="en-US" sz="2000" dirty="0"/>
        </a:p>
      </dgm:t>
    </dgm:pt>
    <dgm:pt modelId="{4FF51086-CDE7-49C0-BEF7-55167355D268}" type="parTrans" cxnId="{EE6A9363-734C-4F2D-97C1-81B27FD97F28}">
      <dgm:prSet/>
      <dgm:spPr/>
      <dgm:t>
        <a:bodyPr/>
        <a:lstStyle/>
        <a:p>
          <a:endParaRPr lang="en-US"/>
        </a:p>
      </dgm:t>
    </dgm:pt>
    <dgm:pt modelId="{2633DFEE-A2F6-472C-B4A0-C798FB4D4B50}" type="sibTrans" cxnId="{EE6A9363-734C-4F2D-97C1-81B27FD97F28}">
      <dgm:prSet/>
      <dgm:spPr/>
      <dgm:t>
        <a:bodyPr/>
        <a:lstStyle/>
        <a:p>
          <a:endParaRPr lang="en-US"/>
        </a:p>
      </dgm:t>
    </dgm:pt>
    <dgm:pt modelId="{77887D83-F196-4A18-9296-FD783B905E09}">
      <dgm:prSet phldrT="[Text]" custT="1"/>
      <dgm:spPr/>
      <dgm:t>
        <a:bodyPr/>
        <a:lstStyle/>
        <a:p>
          <a:r>
            <a:rPr lang="en-US" sz="1050" dirty="0" smtClean="0"/>
            <a:t>Track and report for fixed assets lifecycle</a:t>
          </a:r>
          <a:endParaRPr lang="en-US" sz="1050" dirty="0"/>
        </a:p>
      </dgm:t>
    </dgm:pt>
    <dgm:pt modelId="{0EF14202-30D3-4D42-A96F-4D84D015C5B2}" type="parTrans" cxnId="{964BDD50-B78E-4822-B73F-1C7E65DDC230}">
      <dgm:prSet/>
      <dgm:spPr/>
      <dgm:t>
        <a:bodyPr/>
        <a:lstStyle/>
        <a:p>
          <a:endParaRPr lang="en-US"/>
        </a:p>
      </dgm:t>
    </dgm:pt>
    <dgm:pt modelId="{C1177881-BF13-4C98-80CA-0A9C9E809010}" type="sibTrans" cxnId="{964BDD50-B78E-4822-B73F-1C7E65DDC230}">
      <dgm:prSet/>
      <dgm:spPr/>
      <dgm:t>
        <a:bodyPr/>
        <a:lstStyle/>
        <a:p>
          <a:endParaRPr lang="en-US"/>
        </a:p>
      </dgm:t>
    </dgm:pt>
    <dgm:pt modelId="{6E5868BF-84B3-4377-9004-5ED9EC198584}">
      <dgm:prSet phldrT="[Text]" custT="1"/>
      <dgm:spPr/>
      <dgm:t>
        <a:bodyPr/>
        <a:lstStyle/>
        <a:p>
          <a:r>
            <a:rPr lang="en-US" sz="1050" dirty="0" smtClean="0"/>
            <a:t>Track and report for export controlled and other unique items requiring tracking</a:t>
          </a:r>
          <a:endParaRPr lang="en-US" sz="1050" dirty="0"/>
        </a:p>
      </dgm:t>
    </dgm:pt>
    <dgm:pt modelId="{57FE7252-AE57-40DD-B1E5-2F175A521BF3}" type="parTrans" cxnId="{2F2CC6A4-8680-422B-8FA3-846979C2DE03}">
      <dgm:prSet/>
      <dgm:spPr/>
      <dgm:t>
        <a:bodyPr/>
        <a:lstStyle/>
        <a:p>
          <a:endParaRPr lang="en-US"/>
        </a:p>
      </dgm:t>
    </dgm:pt>
    <dgm:pt modelId="{C06E1FFA-A7E2-4883-9380-3489B2A777FF}" type="sibTrans" cxnId="{2F2CC6A4-8680-422B-8FA3-846979C2DE03}">
      <dgm:prSet/>
      <dgm:spPr/>
      <dgm:t>
        <a:bodyPr/>
        <a:lstStyle/>
        <a:p>
          <a:endParaRPr lang="en-US"/>
        </a:p>
      </dgm:t>
    </dgm:pt>
    <dgm:pt modelId="{3C00E797-3927-4968-B5B5-C3FA996DCF59}">
      <dgm:prSet phldrT="[Text]" custT="1"/>
      <dgm:spPr/>
      <dgm:t>
        <a:bodyPr/>
        <a:lstStyle/>
        <a:p>
          <a:r>
            <a:rPr lang="en-US" sz="1050" dirty="0" smtClean="0"/>
            <a:t>Manage surplus program (Reduce, Reuse, Recycle)</a:t>
          </a:r>
          <a:endParaRPr lang="en-US" sz="1050" dirty="0"/>
        </a:p>
      </dgm:t>
    </dgm:pt>
    <dgm:pt modelId="{FA634AB2-0501-4AD6-9118-275F7D190F20}" type="parTrans" cxnId="{05E7FD22-B81A-45C0-8B90-A5B243C41F65}">
      <dgm:prSet/>
      <dgm:spPr/>
      <dgm:t>
        <a:bodyPr/>
        <a:lstStyle/>
        <a:p>
          <a:endParaRPr lang="en-US"/>
        </a:p>
      </dgm:t>
    </dgm:pt>
    <dgm:pt modelId="{3F2F9EDD-F6F7-4D43-83E2-92E97523D704}" type="sibTrans" cxnId="{05E7FD22-B81A-45C0-8B90-A5B243C41F65}">
      <dgm:prSet/>
      <dgm:spPr/>
      <dgm:t>
        <a:bodyPr/>
        <a:lstStyle/>
        <a:p>
          <a:endParaRPr lang="en-US"/>
        </a:p>
      </dgm:t>
    </dgm:pt>
    <dgm:pt modelId="{7B1E4492-12CA-4D98-A906-707EE5D0E266}">
      <dgm:prSet phldrT="[Text]" custT="1"/>
      <dgm:spPr/>
      <dgm:t>
        <a:bodyPr/>
        <a:lstStyle/>
        <a:p>
          <a:pPr algn="ctr"/>
          <a:r>
            <a:rPr lang="en-US" sz="2000" dirty="0" smtClean="0"/>
            <a:t>Contracts &amp;             Real Estate</a:t>
          </a:r>
          <a:endParaRPr lang="en-US" sz="2000" dirty="0"/>
        </a:p>
      </dgm:t>
    </dgm:pt>
    <dgm:pt modelId="{46EE235D-76CC-4740-97E5-3A554CDD865B}" type="parTrans" cxnId="{E4B374BE-0878-4C3C-95F1-0C2A4026C6A9}">
      <dgm:prSet/>
      <dgm:spPr/>
      <dgm:t>
        <a:bodyPr/>
        <a:lstStyle/>
        <a:p>
          <a:endParaRPr lang="en-US"/>
        </a:p>
      </dgm:t>
    </dgm:pt>
    <dgm:pt modelId="{DB4FE1F3-A741-4C1E-A87A-8DA3E590E733}" type="sibTrans" cxnId="{E4B374BE-0878-4C3C-95F1-0C2A4026C6A9}">
      <dgm:prSet/>
      <dgm:spPr/>
      <dgm:t>
        <a:bodyPr/>
        <a:lstStyle/>
        <a:p>
          <a:endParaRPr lang="en-US"/>
        </a:p>
      </dgm:t>
    </dgm:pt>
    <dgm:pt modelId="{9B27FF0B-6531-4B86-B3D9-87119F43F9D7}">
      <dgm:prSet phldrT="[Text]" custT="1"/>
      <dgm:spPr/>
      <dgm:t>
        <a:bodyPr/>
        <a:lstStyle/>
        <a:p>
          <a:pPr algn="ctr"/>
          <a:r>
            <a:rPr lang="en-US" sz="2000" dirty="0" smtClean="0"/>
            <a:t>Administrative Coordination Team</a:t>
          </a:r>
          <a:endParaRPr lang="en-US" sz="2000" dirty="0"/>
        </a:p>
      </dgm:t>
    </dgm:pt>
    <dgm:pt modelId="{ED9D59DA-BCE8-4DE8-AA5A-65B1BEBB3BEF}" type="parTrans" cxnId="{3CF016F1-70DF-457C-979A-D134E498026F}">
      <dgm:prSet/>
      <dgm:spPr/>
      <dgm:t>
        <a:bodyPr/>
        <a:lstStyle/>
        <a:p>
          <a:endParaRPr lang="en-US"/>
        </a:p>
      </dgm:t>
    </dgm:pt>
    <dgm:pt modelId="{207EAEA8-C2F6-46CE-84AF-DCF87DC76237}" type="sibTrans" cxnId="{3CF016F1-70DF-457C-979A-D134E498026F}">
      <dgm:prSet/>
      <dgm:spPr/>
      <dgm:t>
        <a:bodyPr/>
        <a:lstStyle/>
        <a:p>
          <a:endParaRPr lang="en-US"/>
        </a:p>
      </dgm:t>
    </dgm:pt>
    <dgm:pt modelId="{8B21D9D8-EF4C-45C2-88FE-76F1F85064B7}">
      <dgm:prSet phldrT="[Text]" custT="1"/>
      <dgm:spPr/>
      <dgm:t>
        <a:bodyPr/>
        <a:lstStyle/>
        <a:p>
          <a:r>
            <a:rPr lang="en-US" sz="1050" dirty="0" smtClean="0"/>
            <a:t>Category Management &amp; Strategic Sourcing</a:t>
          </a:r>
          <a:endParaRPr lang="en-US" sz="1050" dirty="0"/>
        </a:p>
      </dgm:t>
    </dgm:pt>
    <dgm:pt modelId="{FB2A796B-62B9-4B9E-A7C1-DCD246DFD742}" type="parTrans" cxnId="{005AD074-D6E0-4049-8D94-E8974E9980F4}">
      <dgm:prSet/>
      <dgm:spPr/>
      <dgm:t>
        <a:bodyPr/>
        <a:lstStyle/>
        <a:p>
          <a:endParaRPr lang="en-US"/>
        </a:p>
      </dgm:t>
    </dgm:pt>
    <dgm:pt modelId="{29BDFF33-69DC-45EB-A060-2413C965D876}" type="sibTrans" cxnId="{005AD074-D6E0-4049-8D94-E8974E9980F4}">
      <dgm:prSet/>
      <dgm:spPr/>
      <dgm:t>
        <a:bodyPr/>
        <a:lstStyle/>
        <a:p>
          <a:endParaRPr lang="en-US"/>
        </a:p>
      </dgm:t>
    </dgm:pt>
    <dgm:pt modelId="{BF64F910-9D63-4003-80F6-6B8D833072A4}">
      <dgm:prSet phldrT="[Text]" custT="1"/>
      <dgm:spPr/>
      <dgm:t>
        <a:bodyPr/>
        <a:lstStyle/>
        <a:p>
          <a:r>
            <a:rPr lang="en-US" sz="1050" dirty="0" smtClean="0"/>
            <a:t>Process Improvement</a:t>
          </a:r>
          <a:endParaRPr lang="en-US" sz="1050" dirty="0"/>
        </a:p>
      </dgm:t>
    </dgm:pt>
    <dgm:pt modelId="{F6F88E93-0DEB-43B5-A6DF-2058DBF2D87B}" type="parTrans" cxnId="{17E692D1-D0E0-4FD1-8173-EA27A88FE247}">
      <dgm:prSet/>
      <dgm:spPr/>
      <dgm:t>
        <a:bodyPr/>
        <a:lstStyle/>
        <a:p>
          <a:endParaRPr lang="en-US"/>
        </a:p>
      </dgm:t>
    </dgm:pt>
    <dgm:pt modelId="{50B79E3D-F568-4F2B-8CF7-6EC07B769FB5}" type="sibTrans" cxnId="{17E692D1-D0E0-4FD1-8173-EA27A88FE247}">
      <dgm:prSet/>
      <dgm:spPr/>
      <dgm:t>
        <a:bodyPr/>
        <a:lstStyle/>
        <a:p>
          <a:endParaRPr lang="en-US"/>
        </a:p>
      </dgm:t>
    </dgm:pt>
    <dgm:pt modelId="{56C04661-A1E6-4BBE-A021-F2EF762A266B}">
      <dgm:prSet phldrT="[Text]" custT="1"/>
      <dgm:spPr/>
      <dgm:t>
        <a:bodyPr/>
        <a:lstStyle/>
        <a:p>
          <a:r>
            <a:rPr lang="en-US" sz="1050" dirty="0" smtClean="0"/>
            <a:t>Partnership with Campus Stakeholders</a:t>
          </a:r>
        </a:p>
      </dgm:t>
    </dgm:pt>
    <dgm:pt modelId="{51946884-42DE-4560-A054-BBD31E68F882}" type="parTrans" cxnId="{762F3066-5AE3-49F7-B60A-A46B749ECFD3}">
      <dgm:prSet/>
      <dgm:spPr/>
      <dgm:t>
        <a:bodyPr/>
        <a:lstStyle/>
        <a:p>
          <a:endParaRPr lang="en-US"/>
        </a:p>
      </dgm:t>
    </dgm:pt>
    <dgm:pt modelId="{83A38069-90C3-413F-905A-4D0841572A6C}" type="sibTrans" cxnId="{762F3066-5AE3-49F7-B60A-A46B749ECFD3}">
      <dgm:prSet/>
      <dgm:spPr/>
      <dgm:t>
        <a:bodyPr/>
        <a:lstStyle/>
        <a:p>
          <a:endParaRPr lang="en-US"/>
        </a:p>
      </dgm:t>
    </dgm:pt>
    <dgm:pt modelId="{5E7C9A4B-FCA5-49A8-A44B-876E9EB5FEA0}">
      <dgm:prSet phldrT="[Text]" custT="1"/>
      <dgm:spPr/>
      <dgm:t>
        <a:bodyPr/>
        <a:lstStyle/>
        <a:p>
          <a:r>
            <a:rPr lang="en-US" sz="1050" dirty="0" smtClean="0"/>
            <a:t>Manage supplier database</a:t>
          </a:r>
        </a:p>
      </dgm:t>
    </dgm:pt>
    <dgm:pt modelId="{D6BF8FF6-48F4-4F04-AE41-2E92933A42C2}" type="parTrans" cxnId="{D0B8499F-47AA-4490-975A-7124C20148CC}">
      <dgm:prSet/>
      <dgm:spPr/>
      <dgm:t>
        <a:bodyPr/>
        <a:lstStyle/>
        <a:p>
          <a:endParaRPr lang="en-US"/>
        </a:p>
      </dgm:t>
    </dgm:pt>
    <dgm:pt modelId="{1BA57CD7-D16A-425D-AB26-F884881713C9}" type="sibTrans" cxnId="{D0B8499F-47AA-4490-975A-7124C20148CC}">
      <dgm:prSet/>
      <dgm:spPr/>
      <dgm:t>
        <a:bodyPr/>
        <a:lstStyle/>
        <a:p>
          <a:endParaRPr lang="en-US"/>
        </a:p>
      </dgm:t>
    </dgm:pt>
    <dgm:pt modelId="{41A696D8-58DE-4BFE-9A56-47EFBB6E826D}">
      <dgm:prSet phldrT="[Text]" custT="1"/>
      <dgm:spPr/>
      <dgm:t>
        <a:bodyPr/>
        <a:lstStyle/>
        <a:p>
          <a:r>
            <a:rPr lang="en-US" sz="1050" dirty="0" smtClean="0"/>
            <a:t>Support for procurement with challenging or unique procurements</a:t>
          </a:r>
          <a:endParaRPr lang="en-US" sz="1050" dirty="0"/>
        </a:p>
      </dgm:t>
    </dgm:pt>
    <dgm:pt modelId="{0D2A639F-FCD6-4408-AC55-2A77FCF52B4C}" type="parTrans" cxnId="{54F52B4D-10A0-468C-9CF1-432C3E4A5B6D}">
      <dgm:prSet/>
      <dgm:spPr/>
      <dgm:t>
        <a:bodyPr/>
        <a:lstStyle/>
        <a:p>
          <a:endParaRPr lang="en-US"/>
        </a:p>
      </dgm:t>
    </dgm:pt>
    <dgm:pt modelId="{35FF244A-6F3C-4DBB-B77B-5B5164E545E8}" type="sibTrans" cxnId="{54F52B4D-10A0-468C-9CF1-432C3E4A5B6D}">
      <dgm:prSet/>
      <dgm:spPr/>
      <dgm:t>
        <a:bodyPr/>
        <a:lstStyle/>
        <a:p>
          <a:endParaRPr lang="en-US"/>
        </a:p>
      </dgm:t>
    </dgm:pt>
    <dgm:pt modelId="{37F257A3-A0BC-4029-B00B-7D0AA5ED4137}">
      <dgm:prSet phldrT="[Text]" custT="1"/>
      <dgm:spPr/>
      <dgm:t>
        <a:bodyPr/>
        <a:lstStyle/>
        <a:p>
          <a:r>
            <a:rPr lang="en-US" sz="1050" dirty="0" smtClean="0"/>
            <a:t>Audit and compliance programs management &amp; reporting</a:t>
          </a:r>
          <a:endParaRPr lang="en-US" sz="1050" dirty="0"/>
        </a:p>
      </dgm:t>
    </dgm:pt>
    <dgm:pt modelId="{35C5461F-4109-4257-95AC-2CE5863DA8C8}" type="parTrans" cxnId="{A9F31A28-E8D8-416B-AF24-942DBDCC865F}">
      <dgm:prSet/>
      <dgm:spPr/>
      <dgm:t>
        <a:bodyPr/>
        <a:lstStyle/>
        <a:p>
          <a:endParaRPr lang="en-US"/>
        </a:p>
      </dgm:t>
    </dgm:pt>
    <dgm:pt modelId="{AC45EB9D-F665-419B-A539-10205936929F}" type="sibTrans" cxnId="{A9F31A28-E8D8-416B-AF24-942DBDCC865F}">
      <dgm:prSet/>
      <dgm:spPr/>
      <dgm:t>
        <a:bodyPr/>
        <a:lstStyle/>
        <a:p>
          <a:endParaRPr lang="en-US"/>
        </a:p>
      </dgm:t>
    </dgm:pt>
    <dgm:pt modelId="{2CF64773-BAD5-4FB0-9A31-AA006487D802}">
      <dgm:prSet phldrT="[Text]" custT="1"/>
      <dgm:spPr/>
      <dgm:t>
        <a:bodyPr/>
        <a:lstStyle/>
        <a:p>
          <a:r>
            <a:rPr lang="en-US" sz="1050" dirty="0" smtClean="0"/>
            <a:t>Supply chain solutions</a:t>
          </a:r>
        </a:p>
      </dgm:t>
    </dgm:pt>
    <dgm:pt modelId="{C5E04A4B-2DFE-4400-ADC2-4D48BDF17539}" type="parTrans" cxnId="{AEF61556-940B-4249-B37C-E31F086484E6}">
      <dgm:prSet/>
      <dgm:spPr/>
      <dgm:t>
        <a:bodyPr/>
        <a:lstStyle/>
        <a:p>
          <a:endParaRPr lang="en-US"/>
        </a:p>
      </dgm:t>
    </dgm:pt>
    <dgm:pt modelId="{F27016EA-68E0-4ABC-AE94-DDDE54203A3E}" type="sibTrans" cxnId="{AEF61556-940B-4249-B37C-E31F086484E6}">
      <dgm:prSet/>
      <dgm:spPr/>
      <dgm:t>
        <a:bodyPr/>
        <a:lstStyle/>
        <a:p>
          <a:endParaRPr lang="en-US"/>
        </a:p>
      </dgm:t>
    </dgm:pt>
    <dgm:pt modelId="{7C44A012-D162-46D9-B3C6-A5A2D8B6010A}">
      <dgm:prSet phldrT="[Text]" custT="1"/>
      <dgm:spPr/>
      <dgm:t>
        <a:bodyPr/>
        <a:lstStyle/>
        <a:p>
          <a:r>
            <a:rPr lang="en-US" sz="1050" dirty="0" smtClean="0"/>
            <a:t>Benefit generation</a:t>
          </a:r>
        </a:p>
      </dgm:t>
    </dgm:pt>
    <dgm:pt modelId="{56F5FB97-DCF8-419F-B92F-B91D0ACB819C}" type="parTrans" cxnId="{314FA8A2-A034-4E98-A7AD-78E5724E4717}">
      <dgm:prSet/>
      <dgm:spPr/>
      <dgm:t>
        <a:bodyPr/>
        <a:lstStyle/>
        <a:p>
          <a:endParaRPr lang="en-US"/>
        </a:p>
      </dgm:t>
    </dgm:pt>
    <dgm:pt modelId="{E7CC83C5-044B-4562-A7D9-764E9D207912}" type="sibTrans" cxnId="{314FA8A2-A034-4E98-A7AD-78E5724E4717}">
      <dgm:prSet/>
      <dgm:spPr/>
      <dgm:t>
        <a:bodyPr/>
        <a:lstStyle/>
        <a:p>
          <a:endParaRPr lang="en-US"/>
        </a:p>
      </dgm:t>
    </dgm:pt>
    <dgm:pt modelId="{5ABC566B-DA29-4F48-8D46-09F3A36EDDF3}">
      <dgm:prSet phldrT="[Text]" custT="1"/>
      <dgm:spPr/>
      <dgm:t>
        <a:bodyPr/>
        <a:lstStyle/>
        <a:p>
          <a:r>
            <a:rPr lang="en-US" sz="1050" dirty="0" smtClean="0"/>
            <a:t>Support campus CSR activities related to equipment management &amp; reporting</a:t>
          </a:r>
          <a:endParaRPr lang="en-US" sz="1050" dirty="0"/>
        </a:p>
      </dgm:t>
    </dgm:pt>
    <dgm:pt modelId="{DD6EE42B-76BC-4E61-A8A3-3E213865917B}" type="parTrans" cxnId="{D7EC1130-6019-497C-AF6B-EA91A068186F}">
      <dgm:prSet/>
      <dgm:spPr/>
      <dgm:t>
        <a:bodyPr/>
        <a:lstStyle/>
        <a:p>
          <a:endParaRPr lang="en-US"/>
        </a:p>
      </dgm:t>
    </dgm:pt>
    <dgm:pt modelId="{1AD7E1AA-F278-4D3E-BE20-A5A16B1F1302}" type="sibTrans" cxnId="{D7EC1130-6019-497C-AF6B-EA91A068186F}">
      <dgm:prSet/>
      <dgm:spPr/>
      <dgm:t>
        <a:bodyPr/>
        <a:lstStyle/>
        <a:p>
          <a:endParaRPr lang="en-US"/>
        </a:p>
      </dgm:t>
    </dgm:pt>
    <dgm:pt modelId="{89B99D13-3FE0-46D5-B1ED-BE497F557B4C}">
      <dgm:prSet phldrT="[Text]" custT="1"/>
      <dgm:spPr/>
      <dgm:t>
        <a:bodyPr/>
        <a:lstStyle/>
        <a:p>
          <a:r>
            <a:rPr lang="en-US" sz="1050" smtClean="0"/>
            <a:t>Spend Analysis</a:t>
          </a:r>
          <a:endParaRPr lang="en-US" sz="1050" dirty="0"/>
        </a:p>
      </dgm:t>
    </dgm:pt>
    <dgm:pt modelId="{31777DB8-87C3-4C90-AEB0-B8AE77229049}" type="sibTrans" cxnId="{FC4AF63F-3121-4376-9CFC-85FE3C291048}">
      <dgm:prSet/>
      <dgm:spPr/>
      <dgm:t>
        <a:bodyPr/>
        <a:lstStyle/>
        <a:p>
          <a:endParaRPr lang="en-US"/>
        </a:p>
      </dgm:t>
    </dgm:pt>
    <dgm:pt modelId="{76195CFB-DF8D-4FB4-8BB3-71E6235617D7}" type="parTrans" cxnId="{FC4AF63F-3121-4376-9CFC-85FE3C291048}">
      <dgm:prSet/>
      <dgm:spPr/>
      <dgm:t>
        <a:bodyPr/>
        <a:lstStyle/>
        <a:p>
          <a:endParaRPr lang="en-US"/>
        </a:p>
      </dgm:t>
    </dgm:pt>
    <dgm:pt modelId="{54909E79-0709-4531-9D33-3C5029F6D5F4}">
      <dgm:prSet phldrT="[Text]" custT="1"/>
      <dgm:spPr/>
      <dgm:t>
        <a:bodyPr/>
        <a:lstStyle/>
        <a:p>
          <a:r>
            <a:rPr lang="en-US" sz="1050" dirty="0" smtClean="0"/>
            <a:t>Procurement</a:t>
          </a:r>
          <a:endParaRPr lang="en-US" sz="1050" dirty="0"/>
        </a:p>
      </dgm:t>
    </dgm:pt>
    <dgm:pt modelId="{2B9D474E-79AC-40D8-8B70-E0F3E1A95778}" type="parTrans" cxnId="{6ABA718D-96A0-477C-8509-06F2DC930C28}">
      <dgm:prSet/>
      <dgm:spPr/>
      <dgm:t>
        <a:bodyPr/>
        <a:lstStyle/>
        <a:p>
          <a:endParaRPr lang="en-US"/>
        </a:p>
      </dgm:t>
    </dgm:pt>
    <dgm:pt modelId="{1E04E4B5-46D7-44FE-9309-D4457C8C8A76}" type="sibTrans" cxnId="{6ABA718D-96A0-477C-8509-06F2DC930C28}">
      <dgm:prSet/>
      <dgm:spPr/>
      <dgm:t>
        <a:bodyPr/>
        <a:lstStyle/>
        <a:p>
          <a:endParaRPr lang="en-US"/>
        </a:p>
      </dgm:t>
    </dgm:pt>
    <dgm:pt modelId="{5C0BBAB8-CD2C-4159-8B66-2D7634E4CD40}">
      <dgm:prSet phldrT="[Text]" custT="1"/>
      <dgm:spPr/>
      <dgm:t>
        <a:bodyPr/>
        <a:lstStyle/>
        <a:p>
          <a:r>
            <a:rPr lang="en-US" sz="1050" dirty="0" smtClean="0"/>
            <a:t>Personnel</a:t>
          </a:r>
          <a:endParaRPr lang="en-US" sz="1050" dirty="0"/>
        </a:p>
      </dgm:t>
    </dgm:pt>
    <dgm:pt modelId="{B12A02DD-9E19-4190-935C-E7BDFBBF65D7}" type="parTrans" cxnId="{4B5C5BD8-0E89-472F-B681-3E9580B7055F}">
      <dgm:prSet/>
      <dgm:spPr/>
      <dgm:t>
        <a:bodyPr/>
        <a:lstStyle/>
        <a:p>
          <a:endParaRPr lang="en-US"/>
        </a:p>
      </dgm:t>
    </dgm:pt>
    <dgm:pt modelId="{14D1CF9F-3B9D-4249-AA07-CFE34AEEE387}" type="sibTrans" cxnId="{4B5C5BD8-0E89-472F-B681-3E9580B7055F}">
      <dgm:prSet/>
      <dgm:spPr/>
      <dgm:t>
        <a:bodyPr/>
        <a:lstStyle/>
        <a:p>
          <a:endParaRPr lang="en-US"/>
        </a:p>
      </dgm:t>
    </dgm:pt>
    <dgm:pt modelId="{69CFB854-EE09-4811-9036-CCB63EAA408F}">
      <dgm:prSet phldrT="[Text]" custT="1"/>
      <dgm:spPr/>
      <dgm:t>
        <a:bodyPr/>
        <a:lstStyle/>
        <a:p>
          <a:r>
            <a:rPr lang="en-US" sz="1050" dirty="0" smtClean="0"/>
            <a:t>Travel &amp; Entertainment</a:t>
          </a:r>
          <a:endParaRPr lang="en-US" sz="1050" dirty="0"/>
        </a:p>
      </dgm:t>
    </dgm:pt>
    <dgm:pt modelId="{BB7802AE-96E9-40C3-8C87-7B639AE8E82C}" type="parTrans" cxnId="{6D1785E0-0860-4FA0-B212-2059020880D2}">
      <dgm:prSet/>
      <dgm:spPr/>
      <dgm:t>
        <a:bodyPr/>
        <a:lstStyle/>
        <a:p>
          <a:endParaRPr lang="en-US"/>
        </a:p>
      </dgm:t>
    </dgm:pt>
    <dgm:pt modelId="{083F0B9C-94CF-434F-B0DF-A7A60B53E393}" type="sibTrans" cxnId="{6D1785E0-0860-4FA0-B212-2059020880D2}">
      <dgm:prSet/>
      <dgm:spPr/>
      <dgm:t>
        <a:bodyPr/>
        <a:lstStyle/>
        <a:p>
          <a:endParaRPr lang="en-US"/>
        </a:p>
      </dgm:t>
    </dgm:pt>
    <dgm:pt modelId="{23A47D9B-DDB1-4717-9556-BD951D29D9E0}">
      <dgm:prSet phldrT="[Text]" custT="1"/>
      <dgm:spPr/>
      <dgm:t>
        <a:bodyPr/>
        <a:lstStyle/>
        <a:p>
          <a:r>
            <a:rPr lang="en-US" sz="1050" dirty="0" smtClean="0"/>
            <a:t>Finance</a:t>
          </a:r>
          <a:endParaRPr lang="en-US" sz="1050" dirty="0"/>
        </a:p>
      </dgm:t>
    </dgm:pt>
    <dgm:pt modelId="{F6F3533B-CEED-48BE-91E4-E13455044CB8}" type="parTrans" cxnId="{8C6ADFB1-F179-4D8F-8A40-05B8A1F85D74}">
      <dgm:prSet/>
      <dgm:spPr/>
      <dgm:t>
        <a:bodyPr/>
        <a:lstStyle/>
        <a:p>
          <a:endParaRPr lang="en-US"/>
        </a:p>
      </dgm:t>
    </dgm:pt>
    <dgm:pt modelId="{A48AB3EB-AE9A-427E-B518-CAABEC723C47}" type="sibTrans" cxnId="{8C6ADFB1-F179-4D8F-8A40-05B8A1F85D74}">
      <dgm:prSet/>
      <dgm:spPr/>
      <dgm:t>
        <a:bodyPr/>
        <a:lstStyle/>
        <a:p>
          <a:endParaRPr lang="en-US"/>
        </a:p>
      </dgm:t>
    </dgm:pt>
    <dgm:pt modelId="{0EA8B64E-3738-4300-80B5-F5DE759E915D}">
      <dgm:prSet phldrT="[Text]" custT="1"/>
      <dgm:spPr/>
      <dgm:t>
        <a:bodyPr/>
        <a:lstStyle/>
        <a:p>
          <a:r>
            <a:rPr lang="en-US" sz="1050" dirty="0" smtClean="0"/>
            <a:t>Customer support, service desk (Bobcat Buy), process guidance </a:t>
          </a:r>
          <a:endParaRPr lang="en-US" sz="1050" dirty="0"/>
        </a:p>
      </dgm:t>
    </dgm:pt>
    <dgm:pt modelId="{A4765726-4BF8-4ED2-80BF-8755C73182D1}" type="parTrans" cxnId="{17D3DCAA-A6C4-4572-A448-989ED72323E9}">
      <dgm:prSet/>
      <dgm:spPr/>
      <dgm:t>
        <a:bodyPr/>
        <a:lstStyle/>
        <a:p>
          <a:endParaRPr lang="en-US"/>
        </a:p>
      </dgm:t>
    </dgm:pt>
    <dgm:pt modelId="{52CF8EF1-0ADA-4D3C-85F3-187B1DD5239C}" type="sibTrans" cxnId="{17D3DCAA-A6C4-4572-A448-989ED72323E9}">
      <dgm:prSet/>
      <dgm:spPr/>
      <dgm:t>
        <a:bodyPr/>
        <a:lstStyle/>
        <a:p>
          <a:endParaRPr lang="en-US"/>
        </a:p>
      </dgm:t>
    </dgm:pt>
    <dgm:pt modelId="{E9C51E3D-C424-4BE0-97BF-1D5BEC62392B}" type="pres">
      <dgm:prSet presAssocID="{FD428427-456F-4BE0-BAFD-2CF680238AA2}" presName="layout" presStyleCnt="0">
        <dgm:presLayoutVars>
          <dgm:chMax/>
          <dgm:chPref/>
          <dgm:dir/>
          <dgm:resizeHandles/>
        </dgm:presLayoutVars>
      </dgm:prSet>
      <dgm:spPr/>
    </dgm:pt>
    <dgm:pt modelId="{B6EE8404-933D-41F0-ABF9-59135139371E}" type="pres">
      <dgm:prSet presAssocID="{A3CE374C-C7B0-4E3B-85EF-1397B9BC32DE}" presName="root" presStyleCnt="0">
        <dgm:presLayoutVars>
          <dgm:chMax/>
          <dgm:chPref/>
        </dgm:presLayoutVars>
      </dgm:prSet>
      <dgm:spPr/>
    </dgm:pt>
    <dgm:pt modelId="{80539731-179E-44EE-BEF0-E9C3AF87631E}" type="pres">
      <dgm:prSet presAssocID="{A3CE374C-C7B0-4E3B-85EF-1397B9BC32DE}" presName="rootComposite" presStyleCnt="0">
        <dgm:presLayoutVars/>
      </dgm:prSet>
      <dgm:spPr/>
    </dgm:pt>
    <dgm:pt modelId="{7D4AFD7F-C0B3-49EF-819E-7149070B2B86}" type="pres">
      <dgm:prSet presAssocID="{A3CE374C-C7B0-4E3B-85EF-1397B9BC32DE}" presName="ParentAccent" presStyleLbl="alignNode1" presStyleIdx="0" presStyleCnt="4"/>
      <dgm:spPr/>
    </dgm:pt>
    <dgm:pt modelId="{81BE1A32-7610-4503-87D9-D138269742D3}" type="pres">
      <dgm:prSet presAssocID="{A3CE374C-C7B0-4E3B-85EF-1397B9BC32DE}" presName="ParentSmallAccent" presStyleLbl="fgAcc1" presStyleIdx="0" presStyleCnt="4"/>
      <dgm:spPr/>
    </dgm:pt>
    <dgm:pt modelId="{6DD043B5-92DC-4EBB-B5A9-5E4DB3268610}" type="pres">
      <dgm:prSet presAssocID="{A3CE374C-C7B0-4E3B-85EF-1397B9BC32DE}" presName="Parent" presStyleLbl="revTx" presStyleIdx="0" presStyleCnt="23">
        <dgm:presLayoutVars>
          <dgm:chMax/>
          <dgm:chPref val="4"/>
          <dgm:bulletEnabled val="1"/>
        </dgm:presLayoutVars>
      </dgm:prSet>
      <dgm:spPr/>
      <dgm:t>
        <a:bodyPr/>
        <a:lstStyle/>
        <a:p>
          <a:endParaRPr lang="en-US"/>
        </a:p>
      </dgm:t>
    </dgm:pt>
    <dgm:pt modelId="{B01EBC9A-06A6-4CAD-B8ED-C86616F1ED6C}" type="pres">
      <dgm:prSet presAssocID="{A3CE374C-C7B0-4E3B-85EF-1397B9BC32DE}" presName="childShape" presStyleCnt="0">
        <dgm:presLayoutVars>
          <dgm:chMax val="0"/>
          <dgm:chPref val="0"/>
        </dgm:presLayoutVars>
      </dgm:prSet>
      <dgm:spPr/>
    </dgm:pt>
    <dgm:pt modelId="{6514AAC5-BA50-45F9-9AC5-9656B8C5A6E1}" type="pres">
      <dgm:prSet presAssocID="{8B21D9D8-EF4C-45C2-88FE-76F1F85064B7}" presName="childComposite" presStyleCnt="0">
        <dgm:presLayoutVars>
          <dgm:chMax val="0"/>
          <dgm:chPref val="0"/>
        </dgm:presLayoutVars>
      </dgm:prSet>
      <dgm:spPr/>
    </dgm:pt>
    <dgm:pt modelId="{3DD9ADF1-8C19-4687-8652-EB55B5949FF4}" type="pres">
      <dgm:prSet presAssocID="{8B21D9D8-EF4C-45C2-88FE-76F1F85064B7}" presName="ChildAccent" presStyleLbl="solidFgAcc1" presStyleIdx="0" presStyleCnt="19"/>
      <dgm:spPr/>
    </dgm:pt>
    <dgm:pt modelId="{F8A1619B-7311-4EBB-9DCD-4EC98F0B8446}" type="pres">
      <dgm:prSet presAssocID="{8B21D9D8-EF4C-45C2-88FE-76F1F85064B7}" presName="Child" presStyleLbl="revTx" presStyleIdx="1" presStyleCnt="23">
        <dgm:presLayoutVars>
          <dgm:chMax val="0"/>
          <dgm:chPref val="0"/>
          <dgm:bulletEnabled val="1"/>
        </dgm:presLayoutVars>
      </dgm:prSet>
      <dgm:spPr/>
      <dgm:t>
        <a:bodyPr/>
        <a:lstStyle/>
        <a:p>
          <a:endParaRPr lang="en-US"/>
        </a:p>
      </dgm:t>
    </dgm:pt>
    <dgm:pt modelId="{84C0E412-31B9-4B4C-A7EA-0851F15414F0}" type="pres">
      <dgm:prSet presAssocID="{89B99D13-3FE0-46D5-B1ED-BE497F557B4C}" presName="childComposite" presStyleCnt="0">
        <dgm:presLayoutVars>
          <dgm:chMax val="0"/>
          <dgm:chPref val="0"/>
        </dgm:presLayoutVars>
      </dgm:prSet>
      <dgm:spPr/>
    </dgm:pt>
    <dgm:pt modelId="{2CE2123B-9A09-43E4-B01E-BFEAEA71F48D}" type="pres">
      <dgm:prSet presAssocID="{89B99D13-3FE0-46D5-B1ED-BE497F557B4C}" presName="ChildAccent" presStyleLbl="solidFgAcc1" presStyleIdx="1" presStyleCnt="19"/>
      <dgm:spPr/>
    </dgm:pt>
    <dgm:pt modelId="{A692CF88-8BC6-4B4F-9B91-E9A88CBEBF97}" type="pres">
      <dgm:prSet presAssocID="{89B99D13-3FE0-46D5-B1ED-BE497F557B4C}" presName="Child" presStyleLbl="revTx" presStyleIdx="2" presStyleCnt="23">
        <dgm:presLayoutVars>
          <dgm:chMax val="0"/>
          <dgm:chPref val="0"/>
          <dgm:bulletEnabled val="1"/>
        </dgm:presLayoutVars>
      </dgm:prSet>
      <dgm:spPr/>
      <dgm:t>
        <a:bodyPr/>
        <a:lstStyle/>
        <a:p>
          <a:endParaRPr lang="en-US"/>
        </a:p>
      </dgm:t>
    </dgm:pt>
    <dgm:pt modelId="{4078DD18-2DD7-4B0B-98E2-862113751651}" type="pres">
      <dgm:prSet presAssocID="{BF64F910-9D63-4003-80F6-6B8D833072A4}" presName="childComposite" presStyleCnt="0">
        <dgm:presLayoutVars>
          <dgm:chMax val="0"/>
          <dgm:chPref val="0"/>
        </dgm:presLayoutVars>
      </dgm:prSet>
      <dgm:spPr/>
    </dgm:pt>
    <dgm:pt modelId="{9489DDC6-5435-4079-9D94-FB06892013FE}" type="pres">
      <dgm:prSet presAssocID="{BF64F910-9D63-4003-80F6-6B8D833072A4}" presName="ChildAccent" presStyleLbl="solidFgAcc1" presStyleIdx="2" presStyleCnt="19"/>
      <dgm:spPr/>
    </dgm:pt>
    <dgm:pt modelId="{27706F25-0C50-489F-B017-03522818F597}" type="pres">
      <dgm:prSet presAssocID="{BF64F910-9D63-4003-80F6-6B8D833072A4}" presName="Child" presStyleLbl="revTx" presStyleIdx="3" presStyleCnt="23">
        <dgm:presLayoutVars>
          <dgm:chMax val="0"/>
          <dgm:chPref val="0"/>
          <dgm:bulletEnabled val="1"/>
        </dgm:presLayoutVars>
      </dgm:prSet>
      <dgm:spPr/>
      <dgm:t>
        <a:bodyPr/>
        <a:lstStyle/>
        <a:p>
          <a:endParaRPr lang="en-US"/>
        </a:p>
      </dgm:t>
    </dgm:pt>
    <dgm:pt modelId="{C338BA9B-ABD6-46CB-888B-E7BE06F59899}" type="pres">
      <dgm:prSet presAssocID="{56C04661-A1E6-4BBE-A021-F2EF762A266B}" presName="childComposite" presStyleCnt="0">
        <dgm:presLayoutVars>
          <dgm:chMax val="0"/>
          <dgm:chPref val="0"/>
        </dgm:presLayoutVars>
      </dgm:prSet>
      <dgm:spPr/>
    </dgm:pt>
    <dgm:pt modelId="{573985DC-EABF-41FF-A4AC-B4594D8BAEEC}" type="pres">
      <dgm:prSet presAssocID="{56C04661-A1E6-4BBE-A021-F2EF762A266B}" presName="ChildAccent" presStyleLbl="solidFgAcc1" presStyleIdx="3" presStyleCnt="19"/>
      <dgm:spPr/>
    </dgm:pt>
    <dgm:pt modelId="{4E2289EF-F41E-4B5D-B131-69BD439F268F}" type="pres">
      <dgm:prSet presAssocID="{56C04661-A1E6-4BBE-A021-F2EF762A266B}" presName="Child" presStyleLbl="revTx" presStyleIdx="4" presStyleCnt="23">
        <dgm:presLayoutVars>
          <dgm:chMax val="0"/>
          <dgm:chPref val="0"/>
          <dgm:bulletEnabled val="1"/>
        </dgm:presLayoutVars>
      </dgm:prSet>
      <dgm:spPr/>
      <dgm:t>
        <a:bodyPr/>
        <a:lstStyle/>
        <a:p>
          <a:endParaRPr lang="en-US"/>
        </a:p>
      </dgm:t>
    </dgm:pt>
    <dgm:pt modelId="{1BEABEA4-CB42-4F81-9D0C-84899D8220A5}" type="pres">
      <dgm:prSet presAssocID="{2CF64773-BAD5-4FB0-9A31-AA006487D802}" presName="childComposite" presStyleCnt="0">
        <dgm:presLayoutVars>
          <dgm:chMax val="0"/>
          <dgm:chPref val="0"/>
        </dgm:presLayoutVars>
      </dgm:prSet>
      <dgm:spPr/>
    </dgm:pt>
    <dgm:pt modelId="{47449915-7BAC-4ECE-BA4F-973BF3789FA7}" type="pres">
      <dgm:prSet presAssocID="{2CF64773-BAD5-4FB0-9A31-AA006487D802}" presName="ChildAccent" presStyleLbl="solidFgAcc1" presStyleIdx="4" presStyleCnt="19"/>
      <dgm:spPr/>
    </dgm:pt>
    <dgm:pt modelId="{BFCA1A82-B70E-4B09-81D8-7F9331318ECE}" type="pres">
      <dgm:prSet presAssocID="{2CF64773-BAD5-4FB0-9A31-AA006487D802}" presName="Child" presStyleLbl="revTx" presStyleIdx="5" presStyleCnt="23">
        <dgm:presLayoutVars>
          <dgm:chMax val="0"/>
          <dgm:chPref val="0"/>
          <dgm:bulletEnabled val="1"/>
        </dgm:presLayoutVars>
      </dgm:prSet>
      <dgm:spPr/>
      <dgm:t>
        <a:bodyPr/>
        <a:lstStyle/>
        <a:p>
          <a:endParaRPr lang="en-US"/>
        </a:p>
      </dgm:t>
    </dgm:pt>
    <dgm:pt modelId="{5A60BEC1-757F-4084-9552-8444150BC0DB}" type="pres">
      <dgm:prSet presAssocID="{7C44A012-D162-46D9-B3C6-A5A2D8B6010A}" presName="childComposite" presStyleCnt="0">
        <dgm:presLayoutVars>
          <dgm:chMax val="0"/>
          <dgm:chPref val="0"/>
        </dgm:presLayoutVars>
      </dgm:prSet>
      <dgm:spPr/>
    </dgm:pt>
    <dgm:pt modelId="{4EF1D246-717D-4946-874F-5ECC2498E1F0}" type="pres">
      <dgm:prSet presAssocID="{7C44A012-D162-46D9-B3C6-A5A2D8B6010A}" presName="ChildAccent" presStyleLbl="solidFgAcc1" presStyleIdx="5" presStyleCnt="19"/>
      <dgm:spPr/>
    </dgm:pt>
    <dgm:pt modelId="{3B4D9BAE-0E34-446A-9D59-B30CD5230959}" type="pres">
      <dgm:prSet presAssocID="{7C44A012-D162-46D9-B3C6-A5A2D8B6010A}" presName="Child" presStyleLbl="revTx" presStyleIdx="6" presStyleCnt="23">
        <dgm:presLayoutVars>
          <dgm:chMax val="0"/>
          <dgm:chPref val="0"/>
          <dgm:bulletEnabled val="1"/>
        </dgm:presLayoutVars>
      </dgm:prSet>
      <dgm:spPr/>
    </dgm:pt>
    <dgm:pt modelId="{21BB0E2C-5199-441B-B7EE-2230B6BE74ED}" type="pres">
      <dgm:prSet presAssocID="{7B1E4492-12CA-4D98-A906-707EE5D0E266}" presName="root" presStyleCnt="0">
        <dgm:presLayoutVars>
          <dgm:chMax/>
          <dgm:chPref/>
        </dgm:presLayoutVars>
      </dgm:prSet>
      <dgm:spPr/>
    </dgm:pt>
    <dgm:pt modelId="{2C01921F-5FF4-434D-896C-E697E509AAA5}" type="pres">
      <dgm:prSet presAssocID="{7B1E4492-12CA-4D98-A906-707EE5D0E266}" presName="rootComposite" presStyleCnt="0">
        <dgm:presLayoutVars/>
      </dgm:prSet>
      <dgm:spPr/>
    </dgm:pt>
    <dgm:pt modelId="{10C95553-B4D6-407F-867D-0E65E1422BE5}" type="pres">
      <dgm:prSet presAssocID="{7B1E4492-12CA-4D98-A906-707EE5D0E266}" presName="ParentAccent" presStyleLbl="alignNode1" presStyleIdx="1" presStyleCnt="4"/>
      <dgm:spPr/>
    </dgm:pt>
    <dgm:pt modelId="{732E5E3C-C32E-48C8-9B9D-63B96B7719B8}" type="pres">
      <dgm:prSet presAssocID="{7B1E4492-12CA-4D98-A906-707EE5D0E266}" presName="ParentSmallAccent" presStyleLbl="fgAcc1" presStyleIdx="1" presStyleCnt="4"/>
      <dgm:spPr/>
    </dgm:pt>
    <dgm:pt modelId="{43632F2E-AEA3-4D26-9A81-46535EFDBA70}" type="pres">
      <dgm:prSet presAssocID="{7B1E4492-12CA-4D98-A906-707EE5D0E266}" presName="Parent" presStyleLbl="revTx" presStyleIdx="7" presStyleCnt="23">
        <dgm:presLayoutVars>
          <dgm:chMax/>
          <dgm:chPref val="4"/>
          <dgm:bulletEnabled val="1"/>
        </dgm:presLayoutVars>
      </dgm:prSet>
      <dgm:spPr/>
      <dgm:t>
        <a:bodyPr/>
        <a:lstStyle/>
        <a:p>
          <a:endParaRPr lang="en-US"/>
        </a:p>
      </dgm:t>
    </dgm:pt>
    <dgm:pt modelId="{04D4EB1E-0E1A-4895-8C37-333EDC5F8C73}" type="pres">
      <dgm:prSet presAssocID="{7B1E4492-12CA-4D98-A906-707EE5D0E266}" presName="childShape" presStyleCnt="0">
        <dgm:presLayoutVars>
          <dgm:chMax val="0"/>
          <dgm:chPref val="0"/>
        </dgm:presLayoutVars>
      </dgm:prSet>
      <dgm:spPr/>
    </dgm:pt>
    <dgm:pt modelId="{31F7C125-2485-4D85-8DA5-5CC1FDD508DB}" type="pres">
      <dgm:prSet presAssocID="{9E66F86D-B2EE-4F55-B291-A6E289413306}" presName="childComposite" presStyleCnt="0">
        <dgm:presLayoutVars>
          <dgm:chMax val="0"/>
          <dgm:chPref val="0"/>
        </dgm:presLayoutVars>
      </dgm:prSet>
      <dgm:spPr/>
    </dgm:pt>
    <dgm:pt modelId="{6357FFEB-2106-449D-958C-1C8ACFBCFF1F}" type="pres">
      <dgm:prSet presAssocID="{9E66F86D-B2EE-4F55-B291-A6E289413306}" presName="ChildAccent" presStyleLbl="solidFgAcc1" presStyleIdx="6" presStyleCnt="19"/>
      <dgm:spPr/>
    </dgm:pt>
    <dgm:pt modelId="{1F26643F-E85B-44DC-B2C2-AF31A09CE7EB}" type="pres">
      <dgm:prSet presAssocID="{9E66F86D-B2EE-4F55-B291-A6E289413306}" presName="Child" presStyleLbl="revTx" presStyleIdx="8" presStyleCnt="23">
        <dgm:presLayoutVars>
          <dgm:chMax val="0"/>
          <dgm:chPref val="0"/>
          <dgm:bulletEnabled val="1"/>
        </dgm:presLayoutVars>
      </dgm:prSet>
      <dgm:spPr/>
      <dgm:t>
        <a:bodyPr/>
        <a:lstStyle/>
        <a:p>
          <a:endParaRPr lang="en-US"/>
        </a:p>
      </dgm:t>
    </dgm:pt>
    <dgm:pt modelId="{BC1D47C3-AF00-431C-B879-8DE87801D99C}" type="pres">
      <dgm:prSet presAssocID="{41A696D8-58DE-4BFE-9A56-47EFBB6E826D}" presName="childComposite" presStyleCnt="0">
        <dgm:presLayoutVars>
          <dgm:chMax val="0"/>
          <dgm:chPref val="0"/>
        </dgm:presLayoutVars>
      </dgm:prSet>
      <dgm:spPr/>
    </dgm:pt>
    <dgm:pt modelId="{1E47C2F2-4FF7-46D2-BB2F-FE26EF3B447A}" type="pres">
      <dgm:prSet presAssocID="{41A696D8-58DE-4BFE-9A56-47EFBB6E826D}" presName="ChildAccent" presStyleLbl="solidFgAcc1" presStyleIdx="7" presStyleCnt="19"/>
      <dgm:spPr/>
    </dgm:pt>
    <dgm:pt modelId="{E9E74AF9-8941-45C2-9C16-0FDC9DF5AC53}" type="pres">
      <dgm:prSet presAssocID="{41A696D8-58DE-4BFE-9A56-47EFBB6E826D}" presName="Child" presStyleLbl="revTx" presStyleIdx="9" presStyleCnt="23">
        <dgm:presLayoutVars>
          <dgm:chMax val="0"/>
          <dgm:chPref val="0"/>
          <dgm:bulletEnabled val="1"/>
        </dgm:presLayoutVars>
      </dgm:prSet>
      <dgm:spPr/>
      <dgm:t>
        <a:bodyPr/>
        <a:lstStyle/>
        <a:p>
          <a:endParaRPr lang="en-US"/>
        </a:p>
      </dgm:t>
    </dgm:pt>
    <dgm:pt modelId="{C4EDE571-10D2-4B06-8CFC-F9DF9E6E54DB}" type="pres">
      <dgm:prSet presAssocID="{37F257A3-A0BC-4029-B00B-7D0AA5ED4137}" presName="childComposite" presStyleCnt="0">
        <dgm:presLayoutVars>
          <dgm:chMax val="0"/>
          <dgm:chPref val="0"/>
        </dgm:presLayoutVars>
      </dgm:prSet>
      <dgm:spPr/>
    </dgm:pt>
    <dgm:pt modelId="{6D1A366F-06BA-48A0-A5E3-A597A464EFA9}" type="pres">
      <dgm:prSet presAssocID="{37F257A3-A0BC-4029-B00B-7D0AA5ED4137}" presName="ChildAccent" presStyleLbl="solidFgAcc1" presStyleIdx="8" presStyleCnt="19"/>
      <dgm:spPr/>
    </dgm:pt>
    <dgm:pt modelId="{0507927B-D63F-4C94-B690-5DFCAB7C56D3}" type="pres">
      <dgm:prSet presAssocID="{37F257A3-A0BC-4029-B00B-7D0AA5ED4137}" presName="Child" presStyleLbl="revTx" presStyleIdx="10" presStyleCnt="23">
        <dgm:presLayoutVars>
          <dgm:chMax val="0"/>
          <dgm:chPref val="0"/>
          <dgm:bulletEnabled val="1"/>
        </dgm:presLayoutVars>
      </dgm:prSet>
      <dgm:spPr/>
      <dgm:t>
        <a:bodyPr/>
        <a:lstStyle/>
        <a:p>
          <a:endParaRPr lang="en-US"/>
        </a:p>
      </dgm:t>
    </dgm:pt>
    <dgm:pt modelId="{565439EA-E61B-4183-BAF8-A8AF31A6B27D}" type="pres">
      <dgm:prSet presAssocID="{5E7C9A4B-FCA5-49A8-A44B-876E9EB5FEA0}" presName="childComposite" presStyleCnt="0">
        <dgm:presLayoutVars>
          <dgm:chMax val="0"/>
          <dgm:chPref val="0"/>
        </dgm:presLayoutVars>
      </dgm:prSet>
      <dgm:spPr/>
    </dgm:pt>
    <dgm:pt modelId="{C173B82C-68AA-4D0E-87A4-0C10D4AEE16C}" type="pres">
      <dgm:prSet presAssocID="{5E7C9A4B-FCA5-49A8-A44B-876E9EB5FEA0}" presName="ChildAccent" presStyleLbl="solidFgAcc1" presStyleIdx="9" presStyleCnt="19"/>
      <dgm:spPr/>
    </dgm:pt>
    <dgm:pt modelId="{7B4939CD-BD2E-4A69-917C-569887199E28}" type="pres">
      <dgm:prSet presAssocID="{5E7C9A4B-FCA5-49A8-A44B-876E9EB5FEA0}" presName="Child" presStyleLbl="revTx" presStyleIdx="11" presStyleCnt="23">
        <dgm:presLayoutVars>
          <dgm:chMax val="0"/>
          <dgm:chPref val="0"/>
          <dgm:bulletEnabled val="1"/>
        </dgm:presLayoutVars>
      </dgm:prSet>
      <dgm:spPr/>
      <dgm:t>
        <a:bodyPr/>
        <a:lstStyle/>
        <a:p>
          <a:endParaRPr lang="en-US"/>
        </a:p>
      </dgm:t>
    </dgm:pt>
    <dgm:pt modelId="{DD0E44BC-0FC8-408C-9555-5580A9CEFAEC}" type="pres">
      <dgm:prSet presAssocID="{C3E43330-3A13-439C-B2A9-F039C1060034}" presName="root" presStyleCnt="0">
        <dgm:presLayoutVars>
          <dgm:chMax/>
          <dgm:chPref/>
        </dgm:presLayoutVars>
      </dgm:prSet>
      <dgm:spPr/>
    </dgm:pt>
    <dgm:pt modelId="{09ECB4F2-BB95-4D53-AF5F-80D361558D37}" type="pres">
      <dgm:prSet presAssocID="{C3E43330-3A13-439C-B2A9-F039C1060034}" presName="rootComposite" presStyleCnt="0">
        <dgm:presLayoutVars/>
      </dgm:prSet>
      <dgm:spPr/>
    </dgm:pt>
    <dgm:pt modelId="{BEDBCED7-518F-4302-B0BB-B95EAAED9F0D}" type="pres">
      <dgm:prSet presAssocID="{C3E43330-3A13-439C-B2A9-F039C1060034}" presName="ParentAccent" presStyleLbl="alignNode1" presStyleIdx="2" presStyleCnt="4"/>
      <dgm:spPr/>
    </dgm:pt>
    <dgm:pt modelId="{5417ECC2-01C8-4CF1-BD16-B1846E2FB108}" type="pres">
      <dgm:prSet presAssocID="{C3E43330-3A13-439C-B2A9-F039C1060034}" presName="ParentSmallAccent" presStyleLbl="fgAcc1" presStyleIdx="2" presStyleCnt="4"/>
      <dgm:spPr/>
    </dgm:pt>
    <dgm:pt modelId="{1749F036-5396-4352-B133-3CE1BAC16A3D}" type="pres">
      <dgm:prSet presAssocID="{C3E43330-3A13-439C-B2A9-F039C1060034}" presName="Parent" presStyleLbl="revTx" presStyleIdx="12" presStyleCnt="23">
        <dgm:presLayoutVars>
          <dgm:chMax/>
          <dgm:chPref val="4"/>
          <dgm:bulletEnabled val="1"/>
        </dgm:presLayoutVars>
      </dgm:prSet>
      <dgm:spPr/>
      <dgm:t>
        <a:bodyPr/>
        <a:lstStyle/>
        <a:p>
          <a:endParaRPr lang="en-US"/>
        </a:p>
      </dgm:t>
    </dgm:pt>
    <dgm:pt modelId="{B2371821-7367-45AE-B6D2-F1C568ACC281}" type="pres">
      <dgm:prSet presAssocID="{C3E43330-3A13-439C-B2A9-F039C1060034}" presName="childShape" presStyleCnt="0">
        <dgm:presLayoutVars>
          <dgm:chMax val="0"/>
          <dgm:chPref val="0"/>
        </dgm:presLayoutVars>
      </dgm:prSet>
      <dgm:spPr/>
    </dgm:pt>
    <dgm:pt modelId="{1F796887-159E-4F65-86E9-A0DEBAF678A0}" type="pres">
      <dgm:prSet presAssocID="{77887D83-F196-4A18-9296-FD783B905E09}" presName="childComposite" presStyleCnt="0">
        <dgm:presLayoutVars>
          <dgm:chMax val="0"/>
          <dgm:chPref val="0"/>
        </dgm:presLayoutVars>
      </dgm:prSet>
      <dgm:spPr/>
    </dgm:pt>
    <dgm:pt modelId="{DE53174C-CC94-4E62-9373-DF741576B702}" type="pres">
      <dgm:prSet presAssocID="{77887D83-F196-4A18-9296-FD783B905E09}" presName="ChildAccent" presStyleLbl="solidFgAcc1" presStyleIdx="10" presStyleCnt="19"/>
      <dgm:spPr/>
    </dgm:pt>
    <dgm:pt modelId="{C81DD881-FB8C-4D7D-B0AE-920542970E1D}" type="pres">
      <dgm:prSet presAssocID="{77887D83-F196-4A18-9296-FD783B905E09}" presName="Child" presStyleLbl="revTx" presStyleIdx="13" presStyleCnt="23">
        <dgm:presLayoutVars>
          <dgm:chMax val="0"/>
          <dgm:chPref val="0"/>
          <dgm:bulletEnabled val="1"/>
        </dgm:presLayoutVars>
      </dgm:prSet>
      <dgm:spPr/>
      <dgm:t>
        <a:bodyPr/>
        <a:lstStyle/>
        <a:p>
          <a:endParaRPr lang="en-US"/>
        </a:p>
      </dgm:t>
    </dgm:pt>
    <dgm:pt modelId="{062D3994-CC65-4D38-BDA3-BAAF7DD80B9A}" type="pres">
      <dgm:prSet presAssocID="{6E5868BF-84B3-4377-9004-5ED9EC198584}" presName="childComposite" presStyleCnt="0">
        <dgm:presLayoutVars>
          <dgm:chMax val="0"/>
          <dgm:chPref val="0"/>
        </dgm:presLayoutVars>
      </dgm:prSet>
      <dgm:spPr/>
    </dgm:pt>
    <dgm:pt modelId="{3024D9C0-6222-4D0F-A71B-EEBA066C8535}" type="pres">
      <dgm:prSet presAssocID="{6E5868BF-84B3-4377-9004-5ED9EC198584}" presName="ChildAccent" presStyleLbl="solidFgAcc1" presStyleIdx="11" presStyleCnt="19"/>
      <dgm:spPr/>
    </dgm:pt>
    <dgm:pt modelId="{0AF89235-D078-4900-B089-72FE36EC0E6A}" type="pres">
      <dgm:prSet presAssocID="{6E5868BF-84B3-4377-9004-5ED9EC198584}" presName="Child" presStyleLbl="revTx" presStyleIdx="14" presStyleCnt="23">
        <dgm:presLayoutVars>
          <dgm:chMax val="0"/>
          <dgm:chPref val="0"/>
          <dgm:bulletEnabled val="1"/>
        </dgm:presLayoutVars>
      </dgm:prSet>
      <dgm:spPr/>
      <dgm:t>
        <a:bodyPr/>
        <a:lstStyle/>
        <a:p>
          <a:endParaRPr lang="en-US"/>
        </a:p>
      </dgm:t>
    </dgm:pt>
    <dgm:pt modelId="{CC1A08B7-BE4A-4E15-ACDA-6F9BCF1D34E6}" type="pres">
      <dgm:prSet presAssocID="{3C00E797-3927-4968-B5B5-C3FA996DCF59}" presName="childComposite" presStyleCnt="0">
        <dgm:presLayoutVars>
          <dgm:chMax val="0"/>
          <dgm:chPref val="0"/>
        </dgm:presLayoutVars>
      </dgm:prSet>
      <dgm:spPr/>
    </dgm:pt>
    <dgm:pt modelId="{F66A8B4A-1A77-417C-B8EB-B0798A9CA4B8}" type="pres">
      <dgm:prSet presAssocID="{3C00E797-3927-4968-B5B5-C3FA996DCF59}" presName="ChildAccent" presStyleLbl="solidFgAcc1" presStyleIdx="12" presStyleCnt="19"/>
      <dgm:spPr/>
    </dgm:pt>
    <dgm:pt modelId="{815B115C-3423-484B-9A10-C4661433DE89}" type="pres">
      <dgm:prSet presAssocID="{3C00E797-3927-4968-B5B5-C3FA996DCF59}" presName="Child" presStyleLbl="revTx" presStyleIdx="15" presStyleCnt="23">
        <dgm:presLayoutVars>
          <dgm:chMax val="0"/>
          <dgm:chPref val="0"/>
          <dgm:bulletEnabled val="1"/>
        </dgm:presLayoutVars>
      </dgm:prSet>
      <dgm:spPr/>
    </dgm:pt>
    <dgm:pt modelId="{9832FA91-4B62-44DB-A35F-8EB73F197C85}" type="pres">
      <dgm:prSet presAssocID="{5ABC566B-DA29-4F48-8D46-09F3A36EDDF3}" presName="childComposite" presStyleCnt="0">
        <dgm:presLayoutVars>
          <dgm:chMax val="0"/>
          <dgm:chPref val="0"/>
        </dgm:presLayoutVars>
      </dgm:prSet>
      <dgm:spPr/>
    </dgm:pt>
    <dgm:pt modelId="{61FEA306-4107-4378-B0EE-9262D633B498}" type="pres">
      <dgm:prSet presAssocID="{5ABC566B-DA29-4F48-8D46-09F3A36EDDF3}" presName="ChildAccent" presStyleLbl="solidFgAcc1" presStyleIdx="13" presStyleCnt="19"/>
      <dgm:spPr/>
    </dgm:pt>
    <dgm:pt modelId="{0AF2BB41-A342-4C7A-8514-9D4AAFB523FA}" type="pres">
      <dgm:prSet presAssocID="{5ABC566B-DA29-4F48-8D46-09F3A36EDDF3}" presName="Child" presStyleLbl="revTx" presStyleIdx="16" presStyleCnt="23">
        <dgm:presLayoutVars>
          <dgm:chMax val="0"/>
          <dgm:chPref val="0"/>
          <dgm:bulletEnabled val="1"/>
        </dgm:presLayoutVars>
      </dgm:prSet>
      <dgm:spPr/>
      <dgm:t>
        <a:bodyPr/>
        <a:lstStyle/>
        <a:p>
          <a:endParaRPr lang="en-US"/>
        </a:p>
      </dgm:t>
    </dgm:pt>
    <dgm:pt modelId="{DFAB49D2-AE09-4D60-8670-C1A2D0D81E0B}" type="pres">
      <dgm:prSet presAssocID="{9B27FF0B-6531-4B86-B3D9-87119F43F9D7}" presName="root" presStyleCnt="0">
        <dgm:presLayoutVars>
          <dgm:chMax/>
          <dgm:chPref/>
        </dgm:presLayoutVars>
      </dgm:prSet>
      <dgm:spPr/>
    </dgm:pt>
    <dgm:pt modelId="{9398C94B-8078-4B84-AA5C-43DC9AB3C86E}" type="pres">
      <dgm:prSet presAssocID="{9B27FF0B-6531-4B86-B3D9-87119F43F9D7}" presName="rootComposite" presStyleCnt="0">
        <dgm:presLayoutVars/>
      </dgm:prSet>
      <dgm:spPr/>
    </dgm:pt>
    <dgm:pt modelId="{3BE904B4-E11C-4FE7-A8B8-B5482293C3F3}" type="pres">
      <dgm:prSet presAssocID="{9B27FF0B-6531-4B86-B3D9-87119F43F9D7}" presName="ParentAccent" presStyleLbl="alignNode1" presStyleIdx="3" presStyleCnt="4"/>
      <dgm:spPr/>
    </dgm:pt>
    <dgm:pt modelId="{F1498CC2-5899-462F-BE75-9867202366D1}" type="pres">
      <dgm:prSet presAssocID="{9B27FF0B-6531-4B86-B3D9-87119F43F9D7}" presName="ParentSmallAccent" presStyleLbl="fgAcc1" presStyleIdx="3" presStyleCnt="4"/>
      <dgm:spPr/>
    </dgm:pt>
    <dgm:pt modelId="{69E84AD7-F7F2-482B-A408-71C23B83FD45}" type="pres">
      <dgm:prSet presAssocID="{9B27FF0B-6531-4B86-B3D9-87119F43F9D7}" presName="Parent" presStyleLbl="revTx" presStyleIdx="17" presStyleCnt="23">
        <dgm:presLayoutVars>
          <dgm:chMax/>
          <dgm:chPref val="4"/>
          <dgm:bulletEnabled val="1"/>
        </dgm:presLayoutVars>
      </dgm:prSet>
      <dgm:spPr/>
      <dgm:t>
        <a:bodyPr/>
        <a:lstStyle/>
        <a:p>
          <a:endParaRPr lang="en-US"/>
        </a:p>
      </dgm:t>
    </dgm:pt>
    <dgm:pt modelId="{502824C0-C7EC-4E8F-B5C3-B28930EAF77C}" type="pres">
      <dgm:prSet presAssocID="{9B27FF0B-6531-4B86-B3D9-87119F43F9D7}" presName="childShape" presStyleCnt="0">
        <dgm:presLayoutVars>
          <dgm:chMax val="0"/>
          <dgm:chPref val="0"/>
        </dgm:presLayoutVars>
      </dgm:prSet>
      <dgm:spPr/>
    </dgm:pt>
    <dgm:pt modelId="{CCFDEDA6-A372-449B-B323-92C66CD96801}" type="pres">
      <dgm:prSet presAssocID="{0EA8B64E-3738-4300-80B5-F5DE759E915D}" presName="childComposite" presStyleCnt="0">
        <dgm:presLayoutVars>
          <dgm:chMax val="0"/>
          <dgm:chPref val="0"/>
        </dgm:presLayoutVars>
      </dgm:prSet>
      <dgm:spPr/>
    </dgm:pt>
    <dgm:pt modelId="{B4D27069-37B9-41C9-B2C7-D9E3221902F5}" type="pres">
      <dgm:prSet presAssocID="{0EA8B64E-3738-4300-80B5-F5DE759E915D}" presName="ChildAccent" presStyleLbl="solidFgAcc1" presStyleIdx="14" presStyleCnt="19"/>
      <dgm:spPr/>
    </dgm:pt>
    <dgm:pt modelId="{E1CB6A57-43A6-4248-BC40-468E460FAB8A}" type="pres">
      <dgm:prSet presAssocID="{0EA8B64E-3738-4300-80B5-F5DE759E915D}" presName="Child" presStyleLbl="revTx" presStyleIdx="18" presStyleCnt="23">
        <dgm:presLayoutVars>
          <dgm:chMax val="0"/>
          <dgm:chPref val="0"/>
          <dgm:bulletEnabled val="1"/>
        </dgm:presLayoutVars>
      </dgm:prSet>
      <dgm:spPr/>
      <dgm:t>
        <a:bodyPr/>
        <a:lstStyle/>
        <a:p>
          <a:endParaRPr lang="en-US"/>
        </a:p>
      </dgm:t>
    </dgm:pt>
    <dgm:pt modelId="{98FCFDFD-5D1D-45D2-BE52-459EA15EB253}" type="pres">
      <dgm:prSet presAssocID="{54909E79-0709-4531-9D33-3C5029F6D5F4}" presName="childComposite" presStyleCnt="0">
        <dgm:presLayoutVars>
          <dgm:chMax val="0"/>
          <dgm:chPref val="0"/>
        </dgm:presLayoutVars>
      </dgm:prSet>
      <dgm:spPr/>
    </dgm:pt>
    <dgm:pt modelId="{179EFCC7-5F29-4C7F-A1D7-7A3ABD5A7430}" type="pres">
      <dgm:prSet presAssocID="{54909E79-0709-4531-9D33-3C5029F6D5F4}" presName="ChildAccent" presStyleLbl="solidFgAcc1" presStyleIdx="15" presStyleCnt="19"/>
      <dgm:spPr/>
    </dgm:pt>
    <dgm:pt modelId="{9274DAC5-4969-4C5E-AF47-23CA069201A1}" type="pres">
      <dgm:prSet presAssocID="{54909E79-0709-4531-9D33-3C5029F6D5F4}" presName="Child" presStyleLbl="revTx" presStyleIdx="19" presStyleCnt="23">
        <dgm:presLayoutVars>
          <dgm:chMax val="0"/>
          <dgm:chPref val="0"/>
          <dgm:bulletEnabled val="1"/>
        </dgm:presLayoutVars>
      </dgm:prSet>
      <dgm:spPr/>
      <dgm:t>
        <a:bodyPr/>
        <a:lstStyle/>
        <a:p>
          <a:endParaRPr lang="en-US"/>
        </a:p>
      </dgm:t>
    </dgm:pt>
    <dgm:pt modelId="{6DB03006-38C2-4A5A-A293-AFC38BF46B40}" type="pres">
      <dgm:prSet presAssocID="{5C0BBAB8-CD2C-4159-8B66-2D7634E4CD40}" presName="childComposite" presStyleCnt="0">
        <dgm:presLayoutVars>
          <dgm:chMax val="0"/>
          <dgm:chPref val="0"/>
        </dgm:presLayoutVars>
      </dgm:prSet>
      <dgm:spPr/>
    </dgm:pt>
    <dgm:pt modelId="{31E79882-8119-4222-83F8-98322F201D0E}" type="pres">
      <dgm:prSet presAssocID="{5C0BBAB8-CD2C-4159-8B66-2D7634E4CD40}" presName="ChildAccent" presStyleLbl="solidFgAcc1" presStyleIdx="16" presStyleCnt="19"/>
      <dgm:spPr/>
    </dgm:pt>
    <dgm:pt modelId="{C6F873B7-2B99-4DD8-894C-642DFEE261AD}" type="pres">
      <dgm:prSet presAssocID="{5C0BBAB8-CD2C-4159-8B66-2D7634E4CD40}" presName="Child" presStyleLbl="revTx" presStyleIdx="20" presStyleCnt="23">
        <dgm:presLayoutVars>
          <dgm:chMax val="0"/>
          <dgm:chPref val="0"/>
          <dgm:bulletEnabled val="1"/>
        </dgm:presLayoutVars>
      </dgm:prSet>
      <dgm:spPr/>
    </dgm:pt>
    <dgm:pt modelId="{5273FA17-FDF0-49B9-9D95-99188DBE5605}" type="pres">
      <dgm:prSet presAssocID="{69CFB854-EE09-4811-9036-CCB63EAA408F}" presName="childComposite" presStyleCnt="0">
        <dgm:presLayoutVars>
          <dgm:chMax val="0"/>
          <dgm:chPref val="0"/>
        </dgm:presLayoutVars>
      </dgm:prSet>
      <dgm:spPr/>
    </dgm:pt>
    <dgm:pt modelId="{E9BBD4EB-6108-466C-B75D-4C7E873E65E4}" type="pres">
      <dgm:prSet presAssocID="{69CFB854-EE09-4811-9036-CCB63EAA408F}" presName="ChildAccent" presStyleLbl="solidFgAcc1" presStyleIdx="17" presStyleCnt="19"/>
      <dgm:spPr/>
    </dgm:pt>
    <dgm:pt modelId="{CC7E2FD3-BC32-4420-97AD-6061522F28B3}" type="pres">
      <dgm:prSet presAssocID="{69CFB854-EE09-4811-9036-CCB63EAA408F}" presName="Child" presStyleLbl="revTx" presStyleIdx="21" presStyleCnt="23">
        <dgm:presLayoutVars>
          <dgm:chMax val="0"/>
          <dgm:chPref val="0"/>
          <dgm:bulletEnabled val="1"/>
        </dgm:presLayoutVars>
      </dgm:prSet>
      <dgm:spPr/>
    </dgm:pt>
    <dgm:pt modelId="{3AC713B1-A5D0-4930-8FE7-51675BB3D601}" type="pres">
      <dgm:prSet presAssocID="{23A47D9B-DDB1-4717-9556-BD951D29D9E0}" presName="childComposite" presStyleCnt="0">
        <dgm:presLayoutVars>
          <dgm:chMax val="0"/>
          <dgm:chPref val="0"/>
        </dgm:presLayoutVars>
      </dgm:prSet>
      <dgm:spPr/>
    </dgm:pt>
    <dgm:pt modelId="{68699404-CAA4-4169-89C0-E4FB40999C64}" type="pres">
      <dgm:prSet presAssocID="{23A47D9B-DDB1-4717-9556-BD951D29D9E0}" presName="ChildAccent" presStyleLbl="solidFgAcc1" presStyleIdx="18" presStyleCnt="19"/>
      <dgm:spPr/>
    </dgm:pt>
    <dgm:pt modelId="{FF2B866C-4CF4-43B6-8B51-92F48766BC71}" type="pres">
      <dgm:prSet presAssocID="{23A47D9B-DDB1-4717-9556-BD951D29D9E0}" presName="Child" presStyleLbl="revTx" presStyleIdx="22" presStyleCnt="23">
        <dgm:presLayoutVars>
          <dgm:chMax val="0"/>
          <dgm:chPref val="0"/>
          <dgm:bulletEnabled val="1"/>
        </dgm:presLayoutVars>
      </dgm:prSet>
      <dgm:spPr/>
    </dgm:pt>
  </dgm:ptLst>
  <dgm:cxnLst>
    <dgm:cxn modelId="{314FA8A2-A034-4E98-A7AD-78E5724E4717}" srcId="{A3CE374C-C7B0-4E3B-85EF-1397B9BC32DE}" destId="{7C44A012-D162-46D9-B3C6-A5A2D8B6010A}" srcOrd="5" destOrd="0" parTransId="{56F5FB97-DCF8-419F-B92F-B91D0ACB819C}" sibTransId="{E7CC83C5-044B-4562-A7D9-764E9D207912}"/>
    <dgm:cxn modelId="{2EE105FC-A664-4BBE-8496-3A1D1F30AD08}" type="presOf" srcId="{7B1E4492-12CA-4D98-A906-707EE5D0E266}" destId="{43632F2E-AEA3-4D26-9A81-46535EFDBA70}" srcOrd="0" destOrd="0" presId="urn:microsoft.com/office/officeart/2008/layout/SquareAccentList"/>
    <dgm:cxn modelId="{20D48D74-5B88-4E84-A282-428F175D8EC1}" type="presOf" srcId="{8B21D9D8-EF4C-45C2-88FE-76F1F85064B7}" destId="{F8A1619B-7311-4EBB-9DCD-4EC98F0B8446}" srcOrd="0" destOrd="0" presId="urn:microsoft.com/office/officeart/2008/layout/SquareAccentList"/>
    <dgm:cxn modelId="{7DF07901-0FAE-474B-970D-0F0ED4E84B0C}" type="presOf" srcId="{5E7C9A4B-FCA5-49A8-A44B-876E9EB5FEA0}" destId="{7B4939CD-BD2E-4A69-917C-569887199E28}" srcOrd="0" destOrd="0" presId="urn:microsoft.com/office/officeart/2008/layout/SquareAccentList"/>
    <dgm:cxn modelId="{547485C8-7A64-48C2-9D54-B87779D49300}" type="presOf" srcId="{2CF64773-BAD5-4FB0-9A31-AA006487D802}" destId="{BFCA1A82-B70E-4B09-81D8-7F9331318ECE}" srcOrd="0" destOrd="0" presId="urn:microsoft.com/office/officeart/2008/layout/SquareAccentList"/>
    <dgm:cxn modelId="{5C53167C-9BF2-42AA-A1CB-247C05F8C413}" type="presOf" srcId="{FD428427-456F-4BE0-BAFD-2CF680238AA2}" destId="{E9C51E3D-C424-4BE0-97BF-1D5BEC62392B}" srcOrd="0" destOrd="0" presId="urn:microsoft.com/office/officeart/2008/layout/SquareAccentList"/>
    <dgm:cxn modelId="{05E7FD22-B81A-45C0-8B90-A5B243C41F65}" srcId="{C3E43330-3A13-439C-B2A9-F039C1060034}" destId="{3C00E797-3927-4968-B5B5-C3FA996DCF59}" srcOrd="2" destOrd="0" parTransId="{FA634AB2-0501-4AD6-9118-275F7D190F20}" sibTransId="{3F2F9EDD-F6F7-4D43-83E2-92E97523D704}"/>
    <dgm:cxn modelId="{3A780837-1341-4385-9837-D19C7E3F6C2B}" type="presOf" srcId="{23A47D9B-DDB1-4717-9556-BD951D29D9E0}" destId="{FF2B866C-4CF4-43B6-8B51-92F48766BC71}" srcOrd="0" destOrd="0" presId="urn:microsoft.com/office/officeart/2008/layout/SquareAccentList"/>
    <dgm:cxn modelId="{4B5C5BD8-0E89-472F-B681-3E9580B7055F}" srcId="{9B27FF0B-6531-4B86-B3D9-87119F43F9D7}" destId="{5C0BBAB8-CD2C-4159-8B66-2D7634E4CD40}" srcOrd="2" destOrd="0" parTransId="{B12A02DD-9E19-4190-935C-E7BDFBBF65D7}" sibTransId="{14D1CF9F-3B9D-4249-AA07-CFE34AEEE387}"/>
    <dgm:cxn modelId="{BD8D8A55-9DD7-4003-9BA6-F37A13DE7555}" type="presOf" srcId="{A3CE374C-C7B0-4E3B-85EF-1397B9BC32DE}" destId="{6DD043B5-92DC-4EBB-B5A9-5E4DB3268610}" srcOrd="0" destOrd="0" presId="urn:microsoft.com/office/officeart/2008/layout/SquareAccentList"/>
    <dgm:cxn modelId="{EE6A9363-734C-4F2D-97C1-81B27FD97F28}" srcId="{FD428427-456F-4BE0-BAFD-2CF680238AA2}" destId="{C3E43330-3A13-439C-B2A9-F039C1060034}" srcOrd="2" destOrd="0" parTransId="{4FF51086-CDE7-49C0-BEF7-55167355D268}" sibTransId="{2633DFEE-A2F6-472C-B4A0-C798FB4D4B50}"/>
    <dgm:cxn modelId="{D7EC1130-6019-497C-AF6B-EA91A068186F}" srcId="{C3E43330-3A13-439C-B2A9-F039C1060034}" destId="{5ABC566B-DA29-4F48-8D46-09F3A36EDDF3}" srcOrd="3" destOrd="0" parTransId="{DD6EE42B-76BC-4E61-A8A3-3E213865917B}" sibTransId="{1AD7E1AA-F278-4D3E-BE20-A5A16B1F1302}"/>
    <dgm:cxn modelId="{6C01BCCC-27E8-4247-8173-0F37A6A12267}" type="presOf" srcId="{9E66F86D-B2EE-4F55-B291-A6E289413306}" destId="{1F26643F-E85B-44DC-B2C2-AF31A09CE7EB}" srcOrd="0" destOrd="0" presId="urn:microsoft.com/office/officeart/2008/layout/SquareAccentList"/>
    <dgm:cxn modelId="{8C6ADFB1-F179-4D8F-8A40-05B8A1F85D74}" srcId="{9B27FF0B-6531-4B86-B3D9-87119F43F9D7}" destId="{23A47D9B-DDB1-4717-9556-BD951D29D9E0}" srcOrd="4" destOrd="0" parTransId="{F6F3533B-CEED-48BE-91E4-E13455044CB8}" sibTransId="{A48AB3EB-AE9A-427E-B518-CAABEC723C47}"/>
    <dgm:cxn modelId="{F81924A6-F455-4F36-840F-59BF6DBFD098}" type="presOf" srcId="{41A696D8-58DE-4BFE-9A56-47EFBB6E826D}" destId="{E9E74AF9-8941-45C2-9C16-0FDC9DF5AC53}" srcOrd="0" destOrd="0" presId="urn:microsoft.com/office/officeart/2008/layout/SquareAccentList"/>
    <dgm:cxn modelId="{E4B374BE-0878-4C3C-95F1-0C2A4026C6A9}" srcId="{FD428427-456F-4BE0-BAFD-2CF680238AA2}" destId="{7B1E4492-12CA-4D98-A906-707EE5D0E266}" srcOrd="1" destOrd="0" parTransId="{46EE235D-76CC-4740-97E5-3A554CDD865B}" sibTransId="{DB4FE1F3-A741-4C1E-A87A-8DA3E590E733}"/>
    <dgm:cxn modelId="{6ABA718D-96A0-477C-8509-06F2DC930C28}" srcId="{9B27FF0B-6531-4B86-B3D9-87119F43F9D7}" destId="{54909E79-0709-4531-9D33-3C5029F6D5F4}" srcOrd="1" destOrd="0" parTransId="{2B9D474E-79AC-40D8-8B70-E0F3E1A95778}" sibTransId="{1E04E4B5-46D7-44FE-9309-D4457C8C8A76}"/>
    <dgm:cxn modelId="{F1240FCB-E72F-45EE-B508-97B58B364322}" type="presOf" srcId="{3C00E797-3927-4968-B5B5-C3FA996DCF59}" destId="{815B115C-3423-484B-9A10-C4661433DE89}" srcOrd="0" destOrd="0" presId="urn:microsoft.com/office/officeart/2008/layout/SquareAccentList"/>
    <dgm:cxn modelId="{BB6AC91B-B934-49B8-BA80-05EC31DE9147}" type="presOf" srcId="{56C04661-A1E6-4BBE-A021-F2EF762A266B}" destId="{4E2289EF-F41E-4B5D-B131-69BD439F268F}" srcOrd="0" destOrd="0" presId="urn:microsoft.com/office/officeart/2008/layout/SquareAccentList"/>
    <dgm:cxn modelId="{AEF61556-940B-4249-B37C-E31F086484E6}" srcId="{A3CE374C-C7B0-4E3B-85EF-1397B9BC32DE}" destId="{2CF64773-BAD5-4FB0-9A31-AA006487D802}" srcOrd="4" destOrd="0" parTransId="{C5E04A4B-2DFE-4400-ADC2-4D48BDF17539}" sibTransId="{F27016EA-68E0-4ABC-AE94-DDDE54203A3E}"/>
    <dgm:cxn modelId="{54F52B4D-10A0-468C-9CF1-432C3E4A5B6D}" srcId="{7B1E4492-12CA-4D98-A906-707EE5D0E266}" destId="{41A696D8-58DE-4BFE-9A56-47EFBB6E826D}" srcOrd="1" destOrd="0" parTransId="{0D2A639F-FCD6-4408-AC55-2A77FCF52B4C}" sibTransId="{35FF244A-6F3C-4DBB-B77B-5B5164E545E8}"/>
    <dgm:cxn modelId="{3CF016F1-70DF-457C-979A-D134E498026F}" srcId="{FD428427-456F-4BE0-BAFD-2CF680238AA2}" destId="{9B27FF0B-6531-4B86-B3D9-87119F43F9D7}" srcOrd="3" destOrd="0" parTransId="{ED9D59DA-BCE8-4DE8-AA5A-65B1BEBB3BEF}" sibTransId="{207EAEA8-C2F6-46CE-84AF-DCF87DC76237}"/>
    <dgm:cxn modelId="{D0B8499F-47AA-4490-975A-7124C20148CC}" srcId="{7B1E4492-12CA-4D98-A906-707EE5D0E266}" destId="{5E7C9A4B-FCA5-49A8-A44B-876E9EB5FEA0}" srcOrd="3" destOrd="0" parTransId="{D6BF8FF6-48F4-4F04-AE41-2E92933A42C2}" sibTransId="{1BA57CD7-D16A-425D-AB26-F884881713C9}"/>
    <dgm:cxn modelId="{1FC219E1-B0AD-430F-AAC0-6DD8DD3CEC2E}" type="presOf" srcId="{5C0BBAB8-CD2C-4159-8B66-2D7634E4CD40}" destId="{C6F873B7-2B99-4DD8-894C-642DFEE261AD}" srcOrd="0" destOrd="0" presId="urn:microsoft.com/office/officeart/2008/layout/SquareAccentList"/>
    <dgm:cxn modelId="{005AD074-D6E0-4049-8D94-E8974E9980F4}" srcId="{A3CE374C-C7B0-4E3B-85EF-1397B9BC32DE}" destId="{8B21D9D8-EF4C-45C2-88FE-76F1F85064B7}" srcOrd="0" destOrd="0" parTransId="{FB2A796B-62B9-4B9E-A7C1-DCD246DFD742}" sibTransId="{29BDFF33-69DC-45EB-A060-2413C965D876}"/>
    <dgm:cxn modelId="{5700DE23-ACEA-4847-83CD-64A056315824}" type="presOf" srcId="{0EA8B64E-3738-4300-80B5-F5DE759E915D}" destId="{E1CB6A57-43A6-4248-BC40-468E460FAB8A}" srcOrd="0" destOrd="0" presId="urn:microsoft.com/office/officeart/2008/layout/SquareAccentList"/>
    <dgm:cxn modelId="{A9F31A28-E8D8-416B-AF24-942DBDCC865F}" srcId="{7B1E4492-12CA-4D98-A906-707EE5D0E266}" destId="{37F257A3-A0BC-4029-B00B-7D0AA5ED4137}" srcOrd="2" destOrd="0" parTransId="{35C5461F-4109-4257-95AC-2CE5863DA8C8}" sibTransId="{AC45EB9D-F665-419B-A539-10205936929F}"/>
    <dgm:cxn modelId="{E7DF4B2A-727E-458D-999B-FC2C1DDBA9DD}" type="presOf" srcId="{C3E43330-3A13-439C-B2A9-F039C1060034}" destId="{1749F036-5396-4352-B133-3CE1BAC16A3D}" srcOrd="0" destOrd="0" presId="urn:microsoft.com/office/officeart/2008/layout/SquareAccentList"/>
    <dgm:cxn modelId="{8BF853C9-7382-462C-BBB2-BCCC7F3C1B6A}" type="presOf" srcId="{54909E79-0709-4531-9D33-3C5029F6D5F4}" destId="{9274DAC5-4969-4C5E-AF47-23CA069201A1}" srcOrd="0" destOrd="0" presId="urn:microsoft.com/office/officeart/2008/layout/SquareAccentList"/>
    <dgm:cxn modelId="{3B760976-AA2E-460C-9CFA-70B89A1C1DF5}" type="presOf" srcId="{5ABC566B-DA29-4F48-8D46-09F3A36EDDF3}" destId="{0AF2BB41-A342-4C7A-8514-9D4AAFB523FA}" srcOrd="0" destOrd="0" presId="urn:microsoft.com/office/officeart/2008/layout/SquareAccentList"/>
    <dgm:cxn modelId="{4106DCB6-A0FD-4C4A-A06A-3AD30794AED1}" type="presOf" srcId="{6E5868BF-84B3-4377-9004-5ED9EC198584}" destId="{0AF89235-D078-4900-B089-72FE36EC0E6A}" srcOrd="0" destOrd="0" presId="urn:microsoft.com/office/officeart/2008/layout/SquareAccentList"/>
    <dgm:cxn modelId="{2DDBBF3B-C057-4430-A976-7A4C3B29BDE1}" type="presOf" srcId="{7C44A012-D162-46D9-B3C6-A5A2D8B6010A}" destId="{3B4D9BAE-0E34-446A-9D59-B30CD5230959}" srcOrd="0" destOrd="0" presId="urn:microsoft.com/office/officeart/2008/layout/SquareAccentList"/>
    <dgm:cxn modelId="{73521183-358A-4DCA-8280-9F2770FEC3B6}" type="presOf" srcId="{37F257A3-A0BC-4029-B00B-7D0AA5ED4137}" destId="{0507927B-D63F-4C94-B690-5DFCAB7C56D3}" srcOrd="0" destOrd="0" presId="urn:microsoft.com/office/officeart/2008/layout/SquareAccentList"/>
    <dgm:cxn modelId="{D6FDD26D-110E-47A1-996F-3C5D30B8C6D3}" type="presOf" srcId="{9B27FF0B-6531-4B86-B3D9-87119F43F9D7}" destId="{69E84AD7-F7F2-482B-A408-71C23B83FD45}" srcOrd="0" destOrd="0" presId="urn:microsoft.com/office/officeart/2008/layout/SquareAccentList"/>
    <dgm:cxn modelId="{2F2CC6A4-8680-422B-8FA3-846979C2DE03}" srcId="{C3E43330-3A13-439C-B2A9-F039C1060034}" destId="{6E5868BF-84B3-4377-9004-5ED9EC198584}" srcOrd="1" destOrd="0" parTransId="{57FE7252-AE57-40DD-B1E5-2F175A521BF3}" sibTransId="{C06E1FFA-A7E2-4883-9380-3489B2A777FF}"/>
    <dgm:cxn modelId="{762F3066-5AE3-49F7-B60A-A46B749ECFD3}" srcId="{A3CE374C-C7B0-4E3B-85EF-1397B9BC32DE}" destId="{56C04661-A1E6-4BBE-A021-F2EF762A266B}" srcOrd="3" destOrd="0" parTransId="{51946884-42DE-4560-A054-BBD31E68F882}" sibTransId="{83A38069-90C3-413F-905A-4D0841572A6C}"/>
    <dgm:cxn modelId="{964BDD50-B78E-4822-B73F-1C7E65DDC230}" srcId="{C3E43330-3A13-439C-B2A9-F039C1060034}" destId="{77887D83-F196-4A18-9296-FD783B905E09}" srcOrd="0" destOrd="0" parTransId="{0EF14202-30D3-4D42-A96F-4D84D015C5B2}" sibTransId="{C1177881-BF13-4C98-80CA-0A9C9E809010}"/>
    <dgm:cxn modelId="{90739D83-CB65-4CB0-9842-5A552631FE39}" srcId="{7B1E4492-12CA-4D98-A906-707EE5D0E266}" destId="{9E66F86D-B2EE-4F55-B291-A6E289413306}" srcOrd="0" destOrd="0" parTransId="{6D3E1B30-3FB3-4056-8A70-CE35324C0158}" sibTransId="{3D13C1ED-2EFA-4ABF-A182-A460E579210C}"/>
    <dgm:cxn modelId="{3C5FFDB6-DD95-4B29-A500-D64AC0560DFA}" type="presOf" srcId="{BF64F910-9D63-4003-80F6-6B8D833072A4}" destId="{27706F25-0C50-489F-B017-03522818F597}" srcOrd="0" destOrd="0" presId="urn:microsoft.com/office/officeart/2008/layout/SquareAccentList"/>
    <dgm:cxn modelId="{6D1785E0-0860-4FA0-B212-2059020880D2}" srcId="{9B27FF0B-6531-4B86-B3D9-87119F43F9D7}" destId="{69CFB854-EE09-4811-9036-CCB63EAA408F}" srcOrd="3" destOrd="0" parTransId="{BB7802AE-96E9-40C3-8C87-7B639AE8E82C}" sibTransId="{083F0B9C-94CF-434F-B0DF-A7A60B53E393}"/>
    <dgm:cxn modelId="{A0144512-8672-4F2C-8941-4EFFEC8ECE7B}" type="presOf" srcId="{69CFB854-EE09-4811-9036-CCB63EAA408F}" destId="{CC7E2FD3-BC32-4420-97AD-6061522F28B3}" srcOrd="0" destOrd="0" presId="urn:microsoft.com/office/officeart/2008/layout/SquareAccentList"/>
    <dgm:cxn modelId="{17D3DCAA-A6C4-4572-A448-989ED72323E9}" srcId="{9B27FF0B-6531-4B86-B3D9-87119F43F9D7}" destId="{0EA8B64E-3738-4300-80B5-F5DE759E915D}" srcOrd="0" destOrd="0" parTransId="{A4765726-4BF8-4ED2-80BF-8755C73182D1}" sibTransId="{52CF8EF1-0ADA-4D3C-85F3-187B1DD5239C}"/>
    <dgm:cxn modelId="{8D2C11D4-5A71-404E-95E4-7FA03C775DDF}" srcId="{FD428427-456F-4BE0-BAFD-2CF680238AA2}" destId="{A3CE374C-C7B0-4E3B-85EF-1397B9BC32DE}" srcOrd="0" destOrd="0" parTransId="{BCA00B4B-AADA-47E4-8CB2-3C4DFE9ABAF7}" sibTransId="{3CC6D01B-62F6-4E2E-A342-ECF481AB8F84}"/>
    <dgm:cxn modelId="{FC4AF63F-3121-4376-9CFC-85FE3C291048}" srcId="{A3CE374C-C7B0-4E3B-85EF-1397B9BC32DE}" destId="{89B99D13-3FE0-46D5-B1ED-BE497F557B4C}" srcOrd="1" destOrd="0" parTransId="{76195CFB-DF8D-4FB4-8BB3-71E6235617D7}" sibTransId="{31777DB8-87C3-4C90-AEB0-B8AE77229049}"/>
    <dgm:cxn modelId="{51505A62-3C31-40EC-962B-59522D54C507}" type="presOf" srcId="{77887D83-F196-4A18-9296-FD783B905E09}" destId="{C81DD881-FB8C-4D7D-B0AE-920542970E1D}" srcOrd="0" destOrd="0" presId="urn:microsoft.com/office/officeart/2008/layout/SquareAccentList"/>
    <dgm:cxn modelId="{17E692D1-D0E0-4FD1-8173-EA27A88FE247}" srcId="{A3CE374C-C7B0-4E3B-85EF-1397B9BC32DE}" destId="{BF64F910-9D63-4003-80F6-6B8D833072A4}" srcOrd="2" destOrd="0" parTransId="{F6F88E93-0DEB-43B5-A6DF-2058DBF2D87B}" sibTransId="{50B79E3D-F568-4F2B-8CF7-6EC07B769FB5}"/>
    <dgm:cxn modelId="{B15D442D-9C58-482F-89FD-402C601051EC}" type="presOf" srcId="{89B99D13-3FE0-46D5-B1ED-BE497F557B4C}" destId="{A692CF88-8BC6-4B4F-9B91-E9A88CBEBF97}" srcOrd="0" destOrd="0" presId="urn:microsoft.com/office/officeart/2008/layout/SquareAccentList"/>
    <dgm:cxn modelId="{9FA2DF9B-E019-4F9A-AB95-80CEE5AC8314}" type="presParOf" srcId="{E9C51E3D-C424-4BE0-97BF-1D5BEC62392B}" destId="{B6EE8404-933D-41F0-ABF9-59135139371E}" srcOrd="0" destOrd="0" presId="urn:microsoft.com/office/officeart/2008/layout/SquareAccentList"/>
    <dgm:cxn modelId="{09D53A6A-7D50-4F74-B3F8-ABA402826938}" type="presParOf" srcId="{B6EE8404-933D-41F0-ABF9-59135139371E}" destId="{80539731-179E-44EE-BEF0-E9C3AF87631E}" srcOrd="0" destOrd="0" presId="urn:microsoft.com/office/officeart/2008/layout/SquareAccentList"/>
    <dgm:cxn modelId="{C87661D9-C4BD-419E-B99F-BDBEB87CAA3E}" type="presParOf" srcId="{80539731-179E-44EE-BEF0-E9C3AF87631E}" destId="{7D4AFD7F-C0B3-49EF-819E-7149070B2B86}" srcOrd="0" destOrd="0" presId="urn:microsoft.com/office/officeart/2008/layout/SquareAccentList"/>
    <dgm:cxn modelId="{425F01D4-B3E6-4D09-9087-22781E85E461}" type="presParOf" srcId="{80539731-179E-44EE-BEF0-E9C3AF87631E}" destId="{81BE1A32-7610-4503-87D9-D138269742D3}" srcOrd="1" destOrd="0" presId="urn:microsoft.com/office/officeart/2008/layout/SquareAccentList"/>
    <dgm:cxn modelId="{7635E9C0-0D5B-4C80-8BE8-65AA15085A15}" type="presParOf" srcId="{80539731-179E-44EE-BEF0-E9C3AF87631E}" destId="{6DD043B5-92DC-4EBB-B5A9-5E4DB3268610}" srcOrd="2" destOrd="0" presId="urn:microsoft.com/office/officeart/2008/layout/SquareAccentList"/>
    <dgm:cxn modelId="{36ED8985-AF8B-4387-9F65-A600A635B4ED}" type="presParOf" srcId="{B6EE8404-933D-41F0-ABF9-59135139371E}" destId="{B01EBC9A-06A6-4CAD-B8ED-C86616F1ED6C}" srcOrd="1" destOrd="0" presId="urn:microsoft.com/office/officeart/2008/layout/SquareAccentList"/>
    <dgm:cxn modelId="{43838DC9-7C98-425D-BF89-7D20669BD4B3}" type="presParOf" srcId="{B01EBC9A-06A6-4CAD-B8ED-C86616F1ED6C}" destId="{6514AAC5-BA50-45F9-9AC5-9656B8C5A6E1}" srcOrd="0" destOrd="0" presId="urn:microsoft.com/office/officeart/2008/layout/SquareAccentList"/>
    <dgm:cxn modelId="{BEE62E53-3A7A-468E-9354-2FA4FA459C79}" type="presParOf" srcId="{6514AAC5-BA50-45F9-9AC5-9656B8C5A6E1}" destId="{3DD9ADF1-8C19-4687-8652-EB55B5949FF4}" srcOrd="0" destOrd="0" presId="urn:microsoft.com/office/officeart/2008/layout/SquareAccentList"/>
    <dgm:cxn modelId="{7A0CD754-8F37-4E7D-AC8B-5730FC7280DD}" type="presParOf" srcId="{6514AAC5-BA50-45F9-9AC5-9656B8C5A6E1}" destId="{F8A1619B-7311-4EBB-9DCD-4EC98F0B8446}" srcOrd="1" destOrd="0" presId="urn:microsoft.com/office/officeart/2008/layout/SquareAccentList"/>
    <dgm:cxn modelId="{2F742E4B-DF1D-40C9-B380-C7C7BC684C41}" type="presParOf" srcId="{B01EBC9A-06A6-4CAD-B8ED-C86616F1ED6C}" destId="{84C0E412-31B9-4B4C-A7EA-0851F15414F0}" srcOrd="1" destOrd="0" presId="urn:microsoft.com/office/officeart/2008/layout/SquareAccentList"/>
    <dgm:cxn modelId="{C748E798-3FCC-4B2C-A25A-BDBB0D765DA8}" type="presParOf" srcId="{84C0E412-31B9-4B4C-A7EA-0851F15414F0}" destId="{2CE2123B-9A09-43E4-B01E-BFEAEA71F48D}" srcOrd="0" destOrd="0" presId="urn:microsoft.com/office/officeart/2008/layout/SquareAccentList"/>
    <dgm:cxn modelId="{E9493CC4-61F9-4476-9BF9-204BC18147E6}" type="presParOf" srcId="{84C0E412-31B9-4B4C-A7EA-0851F15414F0}" destId="{A692CF88-8BC6-4B4F-9B91-E9A88CBEBF97}" srcOrd="1" destOrd="0" presId="urn:microsoft.com/office/officeart/2008/layout/SquareAccentList"/>
    <dgm:cxn modelId="{6D391BE5-573F-49BE-9672-2C48964635E2}" type="presParOf" srcId="{B01EBC9A-06A6-4CAD-B8ED-C86616F1ED6C}" destId="{4078DD18-2DD7-4B0B-98E2-862113751651}" srcOrd="2" destOrd="0" presId="urn:microsoft.com/office/officeart/2008/layout/SquareAccentList"/>
    <dgm:cxn modelId="{B9E73451-3F25-4C4C-9954-9AF94315DBD4}" type="presParOf" srcId="{4078DD18-2DD7-4B0B-98E2-862113751651}" destId="{9489DDC6-5435-4079-9D94-FB06892013FE}" srcOrd="0" destOrd="0" presId="urn:microsoft.com/office/officeart/2008/layout/SquareAccentList"/>
    <dgm:cxn modelId="{DA42268F-4D31-454D-A491-C472DF440C1B}" type="presParOf" srcId="{4078DD18-2DD7-4B0B-98E2-862113751651}" destId="{27706F25-0C50-489F-B017-03522818F597}" srcOrd="1" destOrd="0" presId="urn:microsoft.com/office/officeart/2008/layout/SquareAccentList"/>
    <dgm:cxn modelId="{00039630-26F3-4E2A-BBC3-5D87AA3B2BF8}" type="presParOf" srcId="{B01EBC9A-06A6-4CAD-B8ED-C86616F1ED6C}" destId="{C338BA9B-ABD6-46CB-888B-E7BE06F59899}" srcOrd="3" destOrd="0" presId="urn:microsoft.com/office/officeart/2008/layout/SquareAccentList"/>
    <dgm:cxn modelId="{F78E3AED-A0C8-4BB0-9166-F1CBC8384852}" type="presParOf" srcId="{C338BA9B-ABD6-46CB-888B-E7BE06F59899}" destId="{573985DC-EABF-41FF-A4AC-B4594D8BAEEC}" srcOrd="0" destOrd="0" presId="urn:microsoft.com/office/officeart/2008/layout/SquareAccentList"/>
    <dgm:cxn modelId="{B864E46F-7B88-49D4-9077-1FD559517532}" type="presParOf" srcId="{C338BA9B-ABD6-46CB-888B-E7BE06F59899}" destId="{4E2289EF-F41E-4B5D-B131-69BD439F268F}" srcOrd="1" destOrd="0" presId="urn:microsoft.com/office/officeart/2008/layout/SquareAccentList"/>
    <dgm:cxn modelId="{A61B7F11-D646-4550-A77F-CB389DCDF874}" type="presParOf" srcId="{B01EBC9A-06A6-4CAD-B8ED-C86616F1ED6C}" destId="{1BEABEA4-CB42-4F81-9D0C-84899D8220A5}" srcOrd="4" destOrd="0" presId="urn:microsoft.com/office/officeart/2008/layout/SquareAccentList"/>
    <dgm:cxn modelId="{8F2C700B-FD4E-4F94-881E-6B6EB64CA38D}" type="presParOf" srcId="{1BEABEA4-CB42-4F81-9D0C-84899D8220A5}" destId="{47449915-7BAC-4ECE-BA4F-973BF3789FA7}" srcOrd="0" destOrd="0" presId="urn:microsoft.com/office/officeart/2008/layout/SquareAccentList"/>
    <dgm:cxn modelId="{AAC4D200-5F2E-4BB9-8BE6-4DFE85CE4E56}" type="presParOf" srcId="{1BEABEA4-CB42-4F81-9D0C-84899D8220A5}" destId="{BFCA1A82-B70E-4B09-81D8-7F9331318ECE}" srcOrd="1" destOrd="0" presId="urn:microsoft.com/office/officeart/2008/layout/SquareAccentList"/>
    <dgm:cxn modelId="{FB2636DB-7292-484A-8F86-646BFC14B1EC}" type="presParOf" srcId="{B01EBC9A-06A6-4CAD-B8ED-C86616F1ED6C}" destId="{5A60BEC1-757F-4084-9552-8444150BC0DB}" srcOrd="5" destOrd="0" presId="urn:microsoft.com/office/officeart/2008/layout/SquareAccentList"/>
    <dgm:cxn modelId="{78DE2893-24A8-4E4C-840C-2FD68D4D9591}" type="presParOf" srcId="{5A60BEC1-757F-4084-9552-8444150BC0DB}" destId="{4EF1D246-717D-4946-874F-5ECC2498E1F0}" srcOrd="0" destOrd="0" presId="urn:microsoft.com/office/officeart/2008/layout/SquareAccentList"/>
    <dgm:cxn modelId="{3D9E39C2-D893-4287-A56F-868F69F196F4}" type="presParOf" srcId="{5A60BEC1-757F-4084-9552-8444150BC0DB}" destId="{3B4D9BAE-0E34-446A-9D59-B30CD5230959}" srcOrd="1" destOrd="0" presId="urn:microsoft.com/office/officeart/2008/layout/SquareAccentList"/>
    <dgm:cxn modelId="{2F012C1B-28D4-4F8F-8440-6C371C4D564F}" type="presParOf" srcId="{E9C51E3D-C424-4BE0-97BF-1D5BEC62392B}" destId="{21BB0E2C-5199-441B-B7EE-2230B6BE74ED}" srcOrd="1" destOrd="0" presId="urn:microsoft.com/office/officeart/2008/layout/SquareAccentList"/>
    <dgm:cxn modelId="{E24844E1-C2E9-4755-B744-BFCABD9DBA06}" type="presParOf" srcId="{21BB0E2C-5199-441B-B7EE-2230B6BE74ED}" destId="{2C01921F-5FF4-434D-896C-E697E509AAA5}" srcOrd="0" destOrd="0" presId="urn:microsoft.com/office/officeart/2008/layout/SquareAccentList"/>
    <dgm:cxn modelId="{F0248084-E23C-4FEE-A26B-084FD6A1668B}" type="presParOf" srcId="{2C01921F-5FF4-434D-896C-E697E509AAA5}" destId="{10C95553-B4D6-407F-867D-0E65E1422BE5}" srcOrd="0" destOrd="0" presId="urn:microsoft.com/office/officeart/2008/layout/SquareAccentList"/>
    <dgm:cxn modelId="{5C70FE4B-C5E1-4736-A3AB-2AD961BE625C}" type="presParOf" srcId="{2C01921F-5FF4-434D-896C-E697E509AAA5}" destId="{732E5E3C-C32E-48C8-9B9D-63B96B7719B8}" srcOrd="1" destOrd="0" presId="urn:microsoft.com/office/officeart/2008/layout/SquareAccentList"/>
    <dgm:cxn modelId="{EEBDADD9-8C39-4103-9ED1-A5DFAB0D77EC}" type="presParOf" srcId="{2C01921F-5FF4-434D-896C-E697E509AAA5}" destId="{43632F2E-AEA3-4D26-9A81-46535EFDBA70}" srcOrd="2" destOrd="0" presId="urn:microsoft.com/office/officeart/2008/layout/SquareAccentList"/>
    <dgm:cxn modelId="{8EF1208D-9BF1-4BA4-8296-0E5E9A7AFBBC}" type="presParOf" srcId="{21BB0E2C-5199-441B-B7EE-2230B6BE74ED}" destId="{04D4EB1E-0E1A-4895-8C37-333EDC5F8C73}" srcOrd="1" destOrd="0" presId="urn:microsoft.com/office/officeart/2008/layout/SquareAccentList"/>
    <dgm:cxn modelId="{1CE37BCD-3311-41F9-B76A-4BBDFB2C9258}" type="presParOf" srcId="{04D4EB1E-0E1A-4895-8C37-333EDC5F8C73}" destId="{31F7C125-2485-4D85-8DA5-5CC1FDD508DB}" srcOrd="0" destOrd="0" presId="urn:microsoft.com/office/officeart/2008/layout/SquareAccentList"/>
    <dgm:cxn modelId="{24BBE8DB-44F0-459B-9197-731892808BBE}" type="presParOf" srcId="{31F7C125-2485-4D85-8DA5-5CC1FDD508DB}" destId="{6357FFEB-2106-449D-958C-1C8ACFBCFF1F}" srcOrd="0" destOrd="0" presId="urn:microsoft.com/office/officeart/2008/layout/SquareAccentList"/>
    <dgm:cxn modelId="{77DC86E4-CA72-41C2-91BF-2501D3461AD4}" type="presParOf" srcId="{31F7C125-2485-4D85-8DA5-5CC1FDD508DB}" destId="{1F26643F-E85B-44DC-B2C2-AF31A09CE7EB}" srcOrd="1" destOrd="0" presId="urn:microsoft.com/office/officeart/2008/layout/SquareAccentList"/>
    <dgm:cxn modelId="{2606C0F6-41F4-4837-B64C-38D7EB83372F}" type="presParOf" srcId="{04D4EB1E-0E1A-4895-8C37-333EDC5F8C73}" destId="{BC1D47C3-AF00-431C-B879-8DE87801D99C}" srcOrd="1" destOrd="0" presId="urn:microsoft.com/office/officeart/2008/layout/SquareAccentList"/>
    <dgm:cxn modelId="{3FA3188A-C0F2-41B9-8FE1-67236CEA8C41}" type="presParOf" srcId="{BC1D47C3-AF00-431C-B879-8DE87801D99C}" destId="{1E47C2F2-4FF7-46D2-BB2F-FE26EF3B447A}" srcOrd="0" destOrd="0" presId="urn:microsoft.com/office/officeart/2008/layout/SquareAccentList"/>
    <dgm:cxn modelId="{713FB95F-0B97-40C1-849C-51B32E521045}" type="presParOf" srcId="{BC1D47C3-AF00-431C-B879-8DE87801D99C}" destId="{E9E74AF9-8941-45C2-9C16-0FDC9DF5AC53}" srcOrd="1" destOrd="0" presId="urn:microsoft.com/office/officeart/2008/layout/SquareAccentList"/>
    <dgm:cxn modelId="{26A3CCA9-3D31-44E2-90D5-00DE460A6A1D}" type="presParOf" srcId="{04D4EB1E-0E1A-4895-8C37-333EDC5F8C73}" destId="{C4EDE571-10D2-4B06-8CFC-F9DF9E6E54DB}" srcOrd="2" destOrd="0" presId="urn:microsoft.com/office/officeart/2008/layout/SquareAccentList"/>
    <dgm:cxn modelId="{6D533191-7CB3-4B6A-9658-F336D772D516}" type="presParOf" srcId="{C4EDE571-10D2-4B06-8CFC-F9DF9E6E54DB}" destId="{6D1A366F-06BA-48A0-A5E3-A597A464EFA9}" srcOrd="0" destOrd="0" presId="urn:microsoft.com/office/officeart/2008/layout/SquareAccentList"/>
    <dgm:cxn modelId="{228EFD9D-1994-4A08-8A53-55F92D1127FC}" type="presParOf" srcId="{C4EDE571-10D2-4B06-8CFC-F9DF9E6E54DB}" destId="{0507927B-D63F-4C94-B690-5DFCAB7C56D3}" srcOrd="1" destOrd="0" presId="urn:microsoft.com/office/officeart/2008/layout/SquareAccentList"/>
    <dgm:cxn modelId="{8348F74F-F24C-473F-BAEC-1F492CB67E81}" type="presParOf" srcId="{04D4EB1E-0E1A-4895-8C37-333EDC5F8C73}" destId="{565439EA-E61B-4183-BAF8-A8AF31A6B27D}" srcOrd="3" destOrd="0" presId="urn:microsoft.com/office/officeart/2008/layout/SquareAccentList"/>
    <dgm:cxn modelId="{352D823B-99A8-4D0B-AF0E-8BBB15A29187}" type="presParOf" srcId="{565439EA-E61B-4183-BAF8-A8AF31A6B27D}" destId="{C173B82C-68AA-4D0E-87A4-0C10D4AEE16C}" srcOrd="0" destOrd="0" presId="urn:microsoft.com/office/officeart/2008/layout/SquareAccentList"/>
    <dgm:cxn modelId="{FD13CBF5-FF47-45E0-8540-A80A09BB9AE3}" type="presParOf" srcId="{565439EA-E61B-4183-BAF8-A8AF31A6B27D}" destId="{7B4939CD-BD2E-4A69-917C-569887199E28}" srcOrd="1" destOrd="0" presId="urn:microsoft.com/office/officeart/2008/layout/SquareAccentList"/>
    <dgm:cxn modelId="{B0DF3EB2-84CF-497F-AED0-B71C4F5EB065}" type="presParOf" srcId="{E9C51E3D-C424-4BE0-97BF-1D5BEC62392B}" destId="{DD0E44BC-0FC8-408C-9555-5580A9CEFAEC}" srcOrd="2" destOrd="0" presId="urn:microsoft.com/office/officeart/2008/layout/SquareAccentList"/>
    <dgm:cxn modelId="{BAD65EEF-2336-4821-88B7-B5A2E0D33377}" type="presParOf" srcId="{DD0E44BC-0FC8-408C-9555-5580A9CEFAEC}" destId="{09ECB4F2-BB95-4D53-AF5F-80D361558D37}" srcOrd="0" destOrd="0" presId="urn:microsoft.com/office/officeart/2008/layout/SquareAccentList"/>
    <dgm:cxn modelId="{1F14349C-AB49-4742-AA4A-6C6D0F53D4E9}" type="presParOf" srcId="{09ECB4F2-BB95-4D53-AF5F-80D361558D37}" destId="{BEDBCED7-518F-4302-B0BB-B95EAAED9F0D}" srcOrd="0" destOrd="0" presId="urn:microsoft.com/office/officeart/2008/layout/SquareAccentList"/>
    <dgm:cxn modelId="{34F79703-4F4B-4F6F-A0F4-87859F08646A}" type="presParOf" srcId="{09ECB4F2-BB95-4D53-AF5F-80D361558D37}" destId="{5417ECC2-01C8-4CF1-BD16-B1846E2FB108}" srcOrd="1" destOrd="0" presId="urn:microsoft.com/office/officeart/2008/layout/SquareAccentList"/>
    <dgm:cxn modelId="{79DE3647-EA18-4E7C-B5CB-DD7E181DFAA7}" type="presParOf" srcId="{09ECB4F2-BB95-4D53-AF5F-80D361558D37}" destId="{1749F036-5396-4352-B133-3CE1BAC16A3D}" srcOrd="2" destOrd="0" presId="urn:microsoft.com/office/officeart/2008/layout/SquareAccentList"/>
    <dgm:cxn modelId="{373F6305-9130-4DF2-A78D-88F8D0124755}" type="presParOf" srcId="{DD0E44BC-0FC8-408C-9555-5580A9CEFAEC}" destId="{B2371821-7367-45AE-B6D2-F1C568ACC281}" srcOrd="1" destOrd="0" presId="urn:microsoft.com/office/officeart/2008/layout/SquareAccentList"/>
    <dgm:cxn modelId="{B2D6FA1F-F31E-4123-B998-08BFED53437B}" type="presParOf" srcId="{B2371821-7367-45AE-B6D2-F1C568ACC281}" destId="{1F796887-159E-4F65-86E9-A0DEBAF678A0}" srcOrd="0" destOrd="0" presId="urn:microsoft.com/office/officeart/2008/layout/SquareAccentList"/>
    <dgm:cxn modelId="{DD0841B9-5016-4C50-879D-7C615F1A127E}" type="presParOf" srcId="{1F796887-159E-4F65-86E9-A0DEBAF678A0}" destId="{DE53174C-CC94-4E62-9373-DF741576B702}" srcOrd="0" destOrd="0" presId="urn:microsoft.com/office/officeart/2008/layout/SquareAccentList"/>
    <dgm:cxn modelId="{B05E3CAA-8CC7-4A05-9CD6-439A522DA0CA}" type="presParOf" srcId="{1F796887-159E-4F65-86E9-A0DEBAF678A0}" destId="{C81DD881-FB8C-4D7D-B0AE-920542970E1D}" srcOrd="1" destOrd="0" presId="urn:microsoft.com/office/officeart/2008/layout/SquareAccentList"/>
    <dgm:cxn modelId="{23DB0DE2-D58E-47DC-8DAD-DE83D6F46179}" type="presParOf" srcId="{B2371821-7367-45AE-B6D2-F1C568ACC281}" destId="{062D3994-CC65-4D38-BDA3-BAAF7DD80B9A}" srcOrd="1" destOrd="0" presId="urn:microsoft.com/office/officeart/2008/layout/SquareAccentList"/>
    <dgm:cxn modelId="{662DD0B4-EC5A-42D0-B5EB-DE0ABB2410EA}" type="presParOf" srcId="{062D3994-CC65-4D38-BDA3-BAAF7DD80B9A}" destId="{3024D9C0-6222-4D0F-A71B-EEBA066C8535}" srcOrd="0" destOrd="0" presId="urn:microsoft.com/office/officeart/2008/layout/SquareAccentList"/>
    <dgm:cxn modelId="{14C47068-6F38-4C97-B4FA-B0297592067B}" type="presParOf" srcId="{062D3994-CC65-4D38-BDA3-BAAF7DD80B9A}" destId="{0AF89235-D078-4900-B089-72FE36EC0E6A}" srcOrd="1" destOrd="0" presId="urn:microsoft.com/office/officeart/2008/layout/SquareAccentList"/>
    <dgm:cxn modelId="{5DA50CC9-3E19-478E-80F7-99E32DA56527}" type="presParOf" srcId="{B2371821-7367-45AE-B6D2-F1C568ACC281}" destId="{CC1A08B7-BE4A-4E15-ACDA-6F9BCF1D34E6}" srcOrd="2" destOrd="0" presId="urn:microsoft.com/office/officeart/2008/layout/SquareAccentList"/>
    <dgm:cxn modelId="{F4192CEA-F5BA-452F-8FD1-A9A44722A4F0}" type="presParOf" srcId="{CC1A08B7-BE4A-4E15-ACDA-6F9BCF1D34E6}" destId="{F66A8B4A-1A77-417C-B8EB-B0798A9CA4B8}" srcOrd="0" destOrd="0" presId="urn:microsoft.com/office/officeart/2008/layout/SquareAccentList"/>
    <dgm:cxn modelId="{24A4001F-75BA-453B-A76D-F91E0F44B2A1}" type="presParOf" srcId="{CC1A08B7-BE4A-4E15-ACDA-6F9BCF1D34E6}" destId="{815B115C-3423-484B-9A10-C4661433DE89}" srcOrd="1" destOrd="0" presId="urn:microsoft.com/office/officeart/2008/layout/SquareAccentList"/>
    <dgm:cxn modelId="{7BB54609-4380-4A3E-BD08-4641EEFB4D18}" type="presParOf" srcId="{B2371821-7367-45AE-B6D2-F1C568ACC281}" destId="{9832FA91-4B62-44DB-A35F-8EB73F197C85}" srcOrd="3" destOrd="0" presId="urn:microsoft.com/office/officeart/2008/layout/SquareAccentList"/>
    <dgm:cxn modelId="{D42A9829-DB03-4FF7-A3B1-E298C55C5D1E}" type="presParOf" srcId="{9832FA91-4B62-44DB-A35F-8EB73F197C85}" destId="{61FEA306-4107-4378-B0EE-9262D633B498}" srcOrd="0" destOrd="0" presId="urn:microsoft.com/office/officeart/2008/layout/SquareAccentList"/>
    <dgm:cxn modelId="{A11388E2-C500-4B8B-BFC6-9F5812E59CC6}" type="presParOf" srcId="{9832FA91-4B62-44DB-A35F-8EB73F197C85}" destId="{0AF2BB41-A342-4C7A-8514-9D4AAFB523FA}" srcOrd="1" destOrd="0" presId="urn:microsoft.com/office/officeart/2008/layout/SquareAccentList"/>
    <dgm:cxn modelId="{F9C7589B-4266-4EBF-95F0-15FC25510C79}" type="presParOf" srcId="{E9C51E3D-C424-4BE0-97BF-1D5BEC62392B}" destId="{DFAB49D2-AE09-4D60-8670-C1A2D0D81E0B}" srcOrd="3" destOrd="0" presId="urn:microsoft.com/office/officeart/2008/layout/SquareAccentList"/>
    <dgm:cxn modelId="{0DF275FA-C258-4BF4-9F8F-82B39620B809}" type="presParOf" srcId="{DFAB49D2-AE09-4D60-8670-C1A2D0D81E0B}" destId="{9398C94B-8078-4B84-AA5C-43DC9AB3C86E}" srcOrd="0" destOrd="0" presId="urn:microsoft.com/office/officeart/2008/layout/SquareAccentList"/>
    <dgm:cxn modelId="{2474069F-541B-4286-ACB0-FBF61E27BEDD}" type="presParOf" srcId="{9398C94B-8078-4B84-AA5C-43DC9AB3C86E}" destId="{3BE904B4-E11C-4FE7-A8B8-B5482293C3F3}" srcOrd="0" destOrd="0" presId="urn:microsoft.com/office/officeart/2008/layout/SquareAccentList"/>
    <dgm:cxn modelId="{F4617DBD-FCCF-48B8-B3EE-B4F3B12A867B}" type="presParOf" srcId="{9398C94B-8078-4B84-AA5C-43DC9AB3C86E}" destId="{F1498CC2-5899-462F-BE75-9867202366D1}" srcOrd="1" destOrd="0" presId="urn:microsoft.com/office/officeart/2008/layout/SquareAccentList"/>
    <dgm:cxn modelId="{DAB82A74-A78E-40EB-9853-03FB5F6242CB}" type="presParOf" srcId="{9398C94B-8078-4B84-AA5C-43DC9AB3C86E}" destId="{69E84AD7-F7F2-482B-A408-71C23B83FD45}" srcOrd="2" destOrd="0" presId="urn:microsoft.com/office/officeart/2008/layout/SquareAccentList"/>
    <dgm:cxn modelId="{6661A86A-5567-433E-A4AE-63AE7EE5BADA}" type="presParOf" srcId="{DFAB49D2-AE09-4D60-8670-C1A2D0D81E0B}" destId="{502824C0-C7EC-4E8F-B5C3-B28930EAF77C}" srcOrd="1" destOrd="0" presId="urn:microsoft.com/office/officeart/2008/layout/SquareAccentList"/>
    <dgm:cxn modelId="{5A381949-55F7-4EF0-AD08-23943811FD5D}" type="presParOf" srcId="{502824C0-C7EC-4E8F-B5C3-B28930EAF77C}" destId="{CCFDEDA6-A372-449B-B323-92C66CD96801}" srcOrd="0" destOrd="0" presId="urn:microsoft.com/office/officeart/2008/layout/SquareAccentList"/>
    <dgm:cxn modelId="{02981900-84F8-424E-A04F-1910289CB752}" type="presParOf" srcId="{CCFDEDA6-A372-449B-B323-92C66CD96801}" destId="{B4D27069-37B9-41C9-B2C7-D9E3221902F5}" srcOrd="0" destOrd="0" presId="urn:microsoft.com/office/officeart/2008/layout/SquareAccentList"/>
    <dgm:cxn modelId="{709EF221-0850-4C7A-81A6-B3484104BEB9}" type="presParOf" srcId="{CCFDEDA6-A372-449B-B323-92C66CD96801}" destId="{E1CB6A57-43A6-4248-BC40-468E460FAB8A}" srcOrd="1" destOrd="0" presId="urn:microsoft.com/office/officeart/2008/layout/SquareAccentList"/>
    <dgm:cxn modelId="{1CF66060-061B-41E2-A0AE-F4AA37947673}" type="presParOf" srcId="{502824C0-C7EC-4E8F-B5C3-B28930EAF77C}" destId="{98FCFDFD-5D1D-45D2-BE52-459EA15EB253}" srcOrd="1" destOrd="0" presId="urn:microsoft.com/office/officeart/2008/layout/SquareAccentList"/>
    <dgm:cxn modelId="{0A862CE3-49C3-4C91-B80F-17202E398EBF}" type="presParOf" srcId="{98FCFDFD-5D1D-45D2-BE52-459EA15EB253}" destId="{179EFCC7-5F29-4C7F-A1D7-7A3ABD5A7430}" srcOrd="0" destOrd="0" presId="urn:microsoft.com/office/officeart/2008/layout/SquareAccentList"/>
    <dgm:cxn modelId="{2D6AA99F-467A-4541-8502-D1ADE41F3189}" type="presParOf" srcId="{98FCFDFD-5D1D-45D2-BE52-459EA15EB253}" destId="{9274DAC5-4969-4C5E-AF47-23CA069201A1}" srcOrd="1" destOrd="0" presId="urn:microsoft.com/office/officeart/2008/layout/SquareAccentList"/>
    <dgm:cxn modelId="{DF472AED-5FA4-453D-89D3-0649EF5A586E}" type="presParOf" srcId="{502824C0-C7EC-4E8F-B5C3-B28930EAF77C}" destId="{6DB03006-38C2-4A5A-A293-AFC38BF46B40}" srcOrd="2" destOrd="0" presId="urn:microsoft.com/office/officeart/2008/layout/SquareAccentList"/>
    <dgm:cxn modelId="{35EEE00D-A5F6-49B7-8ABA-04079E254E47}" type="presParOf" srcId="{6DB03006-38C2-4A5A-A293-AFC38BF46B40}" destId="{31E79882-8119-4222-83F8-98322F201D0E}" srcOrd="0" destOrd="0" presId="urn:microsoft.com/office/officeart/2008/layout/SquareAccentList"/>
    <dgm:cxn modelId="{2F69A7A7-20BC-4217-A17D-C64E92CB7097}" type="presParOf" srcId="{6DB03006-38C2-4A5A-A293-AFC38BF46B40}" destId="{C6F873B7-2B99-4DD8-894C-642DFEE261AD}" srcOrd="1" destOrd="0" presId="urn:microsoft.com/office/officeart/2008/layout/SquareAccentList"/>
    <dgm:cxn modelId="{635300F6-DA57-478D-A381-884A4979F9A8}" type="presParOf" srcId="{502824C0-C7EC-4E8F-B5C3-B28930EAF77C}" destId="{5273FA17-FDF0-49B9-9D95-99188DBE5605}" srcOrd="3" destOrd="0" presId="urn:microsoft.com/office/officeart/2008/layout/SquareAccentList"/>
    <dgm:cxn modelId="{99456723-4F07-406C-BA00-CA88E79A284B}" type="presParOf" srcId="{5273FA17-FDF0-49B9-9D95-99188DBE5605}" destId="{E9BBD4EB-6108-466C-B75D-4C7E873E65E4}" srcOrd="0" destOrd="0" presId="urn:microsoft.com/office/officeart/2008/layout/SquareAccentList"/>
    <dgm:cxn modelId="{BB9A3B78-5C8E-42CD-885E-58A73600745C}" type="presParOf" srcId="{5273FA17-FDF0-49B9-9D95-99188DBE5605}" destId="{CC7E2FD3-BC32-4420-97AD-6061522F28B3}" srcOrd="1" destOrd="0" presId="urn:microsoft.com/office/officeart/2008/layout/SquareAccentList"/>
    <dgm:cxn modelId="{392430B4-4487-4ED4-822D-3554CA454639}" type="presParOf" srcId="{502824C0-C7EC-4E8F-B5C3-B28930EAF77C}" destId="{3AC713B1-A5D0-4930-8FE7-51675BB3D601}" srcOrd="4" destOrd="0" presId="urn:microsoft.com/office/officeart/2008/layout/SquareAccentList"/>
    <dgm:cxn modelId="{38A781BB-F0DA-4D27-BB7C-4CD37B0BA3A0}" type="presParOf" srcId="{3AC713B1-A5D0-4930-8FE7-51675BB3D601}" destId="{68699404-CAA4-4169-89C0-E4FB40999C64}" srcOrd="0" destOrd="0" presId="urn:microsoft.com/office/officeart/2008/layout/SquareAccentList"/>
    <dgm:cxn modelId="{6CBECAEA-445D-42F5-AEF3-BDB193043B4B}" type="presParOf" srcId="{3AC713B1-A5D0-4930-8FE7-51675BB3D601}" destId="{FF2B866C-4CF4-43B6-8B51-92F48766BC71}"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1E868E-1C66-4C45-B234-EB90E4615A1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BBDADE7-C151-4C42-940D-CFD0C8DC18E6}">
      <dgm:prSet phldrT="[Text]" custT="1"/>
      <dgm:spPr/>
      <dgm:t>
        <a:bodyPr/>
        <a:lstStyle/>
        <a:p>
          <a:r>
            <a:rPr lang="en-US" sz="1600" dirty="0" smtClean="0"/>
            <a:t>Procurement Services</a:t>
          </a:r>
          <a:endParaRPr lang="en-US" sz="1600" dirty="0"/>
        </a:p>
      </dgm:t>
    </dgm:pt>
    <dgm:pt modelId="{F61A062A-C065-460C-877F-B65029C1EB55}" type="parTrans" cxnId="{6066C215-C1B4-4CFD-932B-BAB7C07D6B8D}">
      <dgm:prSet/>
      <dgm:spPr/>
      <dgm:t>
        <a:bodyPr/>
        <a:lstStyle/>
        <a:p>
          <a:endParaRPr lang="en-US"/>
        </a:p>
      </dgm:t>
    </dgm:pt>
    <dgm:pt modelId="{8199C513-293C-4527-9B26-048831258337}" type="sibTrans" cxnId="{6066C215-C1B4-4CFD-932B-BAB7C07D6B8D}">
      <dgm:prSet/>
      <dgm:spPr/>
      <dgm:t>
        <a:bodyPr/>
        <a:lstStyle/>
        <a:p>
          <a:endParaRPr lang="en-US"/>
        </a:p>
      </dgm:t>
    </dgm:pt>
    <dgm:pt modelId="{D29ED286-3359-4042-B67A-91C38CED0EA8}">
      <dgm:prSet custT="1"/>
      <dgm:spPr/>
      <dgm:t>
        <a:bodyPr/>
        <a:lstStyle/>
        <a:p>
          <a:r>
            <a:rPr lang="en-US" sz="1200" smtClean="0"/>
            <a:t>Meagan Torres, Sr. Strategic Sourcing Manager</a:t>
          </a:r>
          <a:endParaRPr lang="en-US" sz="1200"/>
        </a:p>
      </dgm:t>
    </dgm:pt>
    <dgm:pt modelId="{87C6D10E-7502-4D33-991B-C037DE206BF3}" type="parTrans" cxnId="{542E5ADE-A2F2-48D4-845C-2EDF9C67B1DB}">
      <dgm:prSet/>
      <dgm:spPr/>
      <dgm:t>
        <a:bodyPr/>
        <a:lstStyle/>
        <a:p>
          <a:endParaRPr lang="en-US"/>
        </a:p>
      </dgm:t>
    </dgm:pt>
    <dgm:pt modelId="{DA3C3D8C-894E-46F7-AE91-71C97C3839FB}" type="sibTrans" cxnId="{542E5ADE-A2F2-48D4-845C-2EDF9C67B1DB}">
      <dgm:prSet/>
      <dgm:spPr/>
      <dgm:t>
        <a:bodyPr/>
        <a:lstStyle/>
        <a:p>
          <a:endParaRPr lang="en-US"/>
        </a:p>
      </dgm:t>
    </dgm:pt>
    <dgm:pt modelId="{2737E35E-9C7E-4DA0-B240-3179CB9CA243}">
      <dgm:prSet custT="1"/>
      <dgm:spPr/>
      <dgm:t>
        <a:bodyPr/>
        <a:lstStyle/>
        <a:p>
          <a:r>
            <a:rPr lang="en-US" sz="1200" smtClean="0"/>
            <a:t>Todd Knittel, Procure-to-Pay Services Manager</a:t>
          </a:r>
          <a:endParaRPr lang="en-US" sz="1200"/>
        </a:p>
      </dgm:t>
    </dgm:pt>
    <dgm:pt modelId="{B929B721-85FC-48C4-AD2C-48F63F420307}" type="parTrans" cxnId="{26127EAA-9878-4081-8DD6-262042988B01}">
      <dgm:prSet/>
      <dgm:spPr/>
      <dgm:t>
        <a:bodyPr/>
        <a:lstStyle/>
        <a:p>
          <a:endParaRPr lang="en-US"/>
        </a:p>
      </dgm:t>
    </dgm:pt>
    <dgm:pt modelId="{F1C4DA3B-7A78-47DC-994D-93A7FDBFCF94}" type="sibTrans" cxnId="{26127EAA-9878-4081-8DD6-262042988B01}">
      <dgm:prSet/>
      <dgm:spPr/>
      <dgm:t>
        <a:bodyPr/>
        <a:lstStyle/>
        <a:p>
          <a:endParaRPr lang="en-US"/>
        </a:p>
      </dgm:t>
    </dgm:pt>
    <dgm:pt modelId="{DA434271-7042-4331-AA33-8C1D7BB1136A}">
      <dgm:prSet custT="1"/>
      <dgm:spPr/>
      <dgm:t>
        <a:bodyPr/>
        <a:lstStyle/>
        <a:p>
          <a:r>
            <a:rPr lang="en-US" sz="1200" smtClean="0"/>
            <a:t>Stephanie Zuniga, Customer Success &amp; Training Manager</a:t>
          </a:r>
          <a:endParaRPr lang="en-US" sz="1200"/>
        </a:p>
      </dgm:t>
    </dgm:pt>
    <dgm:pt modelId="{49DF8FF7-3C62-4DFB-9A0C-60CBE214EFAD}" type="parTrans" cxnId="{A7C85111-019B-4AAF-9956-F4B65F9DE554}">
      <dgm:prSet/>
      <dgm:spPr/>
      <dgm:t>
        <a:bodyPr/>
        <a:lstStyle/>
        <a:p>
          <a:endParaRPr lang="en-US"/>
        </a:p>
      </dgm:t>
    </dgm:pt>
    <dgm:pt modelId="{CD9F137D-B9EE-4A3E-B88B-73C282C1B142}" type="sibTrans" cxnId="{A7C85111-019B-4AAF-9956-F4B65F9DE554}">
      <dgm:prSet/>
      <dgm:spPr/>
      <dgm:t>
        <a:bodyPr/>
        <a:lstStyle/>
        <a:p>
          <a:endParaRPr lang="en-US"/>
        </a:p>
      </dgm:t>
    </dgm:pt>
    <dgm:pt modelId="{88D9F0F2-2DB6-4F7C-B7F1-28E8E701DFA3}">
      <dgm:prSet custT="1"/>
      <dgm:spPr/>
      <dgm:t>
        <a:bodyPr/>
        <a:lstStyle/>
        <a:p>
          <a:r>
            <a:rPr lang="en-US" sz="1200" smtClean="0"/>
            <a:t>Todd Harris, Sr. Buyer</a:t>
          </a:r>
          <a:endParaRPr lang="en-US" sz="1200"/>
        </a:p>
      </dgm:t>
    </dgm:pt>
    <dgm:pt modelId="{EB07E220-AB73-4F89-9BE5-C6D2979CAF46}" type="parTrans" cxnId="{9AA61B46-F786-449E-A96C-6067842E90CD}">
      <dgm:prSet/>
      <dgm:spPr/>
      <dgm:t>
        <a:bodyPr/>
        <a:lstStyle/>
        <a:p>
          <a:endParaRPr lang="en-US"/>
        </a:p>
      </dgm:t>
    </dgm:pt>
    <dgm:pt modelId="{A28B4CF9-333A-41DD-9FC1-1AC7FA0D4C59}" type="sibTrans" cxnId="{9AA61B46-F786-449E-A96C-6067842E90CD}">
      <dgm:prSet/>
      <dgm:spPr/>
      <dgm:t>
        <a:bodyPr/>
        <a:lstStyle/>
        <a:p>
          <a:endParaRPr lang="en-US"/>
        </a:p>
      </dgm:t>
    </dgm:pt>
    <dgm:pt modelId="{E9B1D4CB-5BB2-4BC5-9F96-B019DDCB2E8E}">
      <dgm:prSet custT="1"/>
      <dgm:spPr/>
      <dgm:t>
        <a:bodyPr/>
        <a:lstStyle/>
        <a:p>
          <a:r>
            <a:rPr lang="en-US" sz="1200" smtClean="0"/>
            <a:t>Kristi Morales, Buyer</a:t>
          </a:r>
          <a:endParaRPr lang="en-US" sz="1200"/>
        </a:p>
      </dgm:t>
    </dgm:pt>
    <dgm:pt modelId="{ED2DE58C-134F-4F11-A1D3-A0563BDEB5E7}" type="parTrans" cxnId="{D18A7D50-BD29-4CB1-9544-6D0E4A3AFCC3}">
      <dgm:prSet/>
      <dgm:spPr/>
      <dgm:t>
        <a:bodyPr/>
        <a:lstStyle/>
        <a:p>
          <a:endParaRPr lang="en-US"/>
        </a:p>
      </dgm:t>
    </dgm:pt>
    <dgm:pt modelId="{7159D732-F4E1-432C-B31F-81FB34928EF2}" type="sibTrans" cxnId="{D18A7D50-BD29-4CB1-9544-6D0E4A3AFCC3}">
      <dgm:prSet/>
      <dgm:spPr/>
      <dgm:t>
        <a:bodyPr/>
        <a:lstStyle/>
        <a:p>
          <a:endParaRPr lang="en-US"/>
        </a:p>
      </dgm:t>
    </dgm:pt>
    <dgm:pt modelId="{EE1549EC-91EA-41B2-94F4-F1CD74B9931E}">
      <dgm:prSet custT="1"/>
      <dgm:spPr/>
      <dgm:t>
        <a:bodyPr/>
        <a:lstStyle/>
        <a:p>
          <a:r>
            <a:rPr lang="en-US" sz="1200" smtClean="0"/>
            <a:t>Ken Masasso, Category Manager for Maintenance Repair &amp; Operations (MRO)</a:t>
          </a:r>
          <a:endParaRPr lang="en-US" sz="1200"/>
        </a:p>
      </dgm:t>
    </dgm:pt>
    <dgm:pt modelId="{D4829551-59C0-401E-8996-3C30A1279433}" type="parTrans" cxnId="{E07E7D2F-BC00-4406-AE5B-98E7E911ADCF}">
      <dgm:prSet/>
      <dgm:spPr/>
      <dgm:t>
        <a:bodyPr/>
        <a:lstStyle/>
        <a:p>
          <a:endParaRPr lang="en-US"/>
        </a:p>
      </dgm:t>
    </dgm:pt>
    <dgm:pt modelId="{108C856E-3604-48CA-AD98-1420D6B6551C}" type="sibTrans" cxnId="{E07E7D2F-BC00-4406-AE5B-98E7E911ADCF}">
      <dgm:prSet/>
      <dgm:spPr/>
      <dgm:t>
        <a:bodyPr/>
        <a:lstStyle/>
        <a:p>
          <a:endParaRPr lang="en-US"/>
        </a:p>
      </dgm:t>
    </dgm:pt>
    <dgm:pt modelId="{D230E323-C680-48B3-8FA6-78B9786A39DC}">
      <dgm:prSet custT="1"/>
      <dgm:spPr/>
      <dgm:t>
        <a:bodyPr/>
        <a:lstStyle/>
        <a:p>
          <a:r>
            <a:rPr lang="en-US" sz="1200" dirty="0" smtClean="0"/>
            <a:t>Koy Saephanh, Category Manager for Life Sciences &amp; Research</a:t>
          </a:r>
          <a:endParaRPr lang="en-US" sz="1200" dirty="0"/>
        </a:p>
      </dgm:t>
    </dgm:pt>
    <dgm:pt modelId="{513660F8-29AD-4E70-BD45-86A33C6C648A}" type="parTrans" cxnId="{F7B6C31A-891D-4153-800B-76FAAF1F7404}">
      <dgm:prSet/>
      <dgm:spPr/>
      <dgm:t>
        <a:bodyPr/>
        <a:lstStyle/>
        <a:p>
          <a:endParaRPr lang="en-US"/>
        </a:p>
      </dgm:t>
    </dgm:pt>
    <dgm:pt modelId="{51D31A34-4BAC-4C2F-8F84-742BE7357610}" type="sibTrans" cxnId="{F7B6C31A-891D-4153-800B-76FAAF1F7404}">
      <dgm:prSet/>
      <dgm:spPr/>
      <dgm:t>
        <a:bodyPr/>
        <a:lstStyle/>
        <a:p>
          <a:endParaRPr lang="en-US"/>
        </a:p>
      </dgm:t>
    </dgm:pt>
    <dgm:pt modelId="{304B080D-9799-487B-9B52-347A3A68D2CB}">
      <dgm:prSet custT="1"/>
      <dgm:spPr/>
      <dgm:t>
        <a:bodyPr/>
        <a:lstStyle/>
        <a:p>
          <a:r>
            <a:rPr lang="en-US" sz="1200" smtClean="0"/>
            <a:t>Vacant, Category Manager for Auxiliaries &amp; Information Technology</a:t>
          </a:r>
          <a:endParaRPr lang="en-US" sz="1200"/>
        </a:p>
      </dgm:t>
    </dgm:pt>
    <dgm:pt modelId="{8E381B7B-A6F5-4C07-9B11-EDF9619897BA}" type="parTrans" cxnId="{79ED03E9-8976-4058-A20F-0C4B0976136C}">
      <dgm:prSet/>
      <dgm:spPr/>
      <dgm:t>
        <a:bodyPr/>
        <a:lstStyle/>
        <a:p>
          <a:endParaRPr lang="en-US"/>
        </a:p>
      </dgm:t>
    </dgm:pt>
    <dgm:pt modelId="{D7FA1509-7E31-4BA4-AA2E-50F70EAB7B43}" type="sibTrans" cxnId="{79ED03E9-8976-4058-A20F-0C4B0976136C}">
      <dgm:prSet/>
      <dgm:spPr/>
      <dgm:t>
        <a:bodyPr/>
        <a:lstStyle/>
        <a:p>
          <a:endParaRPr lang="en-US"/>
        </a:p>
      </dgm:t>
    </dgm:pt>
    <dgm:pt modelId="{BC26A42F-D138-44CA-8D7C-80E80BF7C7D8}">
      <dgm:prSet custT="1"/>
      <dgm:spPr/>
      <dgm:t>
        <a:bodyPr/>
        <a:lstStyle/>
        <a:p>
          <a:r>
            <a:rPr lang="en-US" sz="1200" dirty="0" smtClean="0"/>
            <a:t>Edmund Leung, Procurement Analyst</a:t>
          </a:r>
          <a:endParaRPr lang="en-US" sz="1200" dirty="0"/>
        </a:p>
      </dgm:t>
    </dgm:pt>
    <dgm:pt modelId="{C13A1E6B-19B8-4DBF-AA88-C4136427FA40}" type="parTrans" cxnId="{B18BE421-CF0B-45DA-8FA7-E69228E692B0}">
      <dgm:prSet/>
      <dgm:spPr/>
      <dgm:t>
        <a:bodyPr/>
        <a:lstStyle/>
        <a:p>
          <a:endParaRPr lang="en-US"/>
        </a:p>
      </dgm:t>
    </dgm:pt>
    <dgm:pt modelId="{AD2EE999-66C3-4A17-BB55-D097542583BC}" type="sibTrans" cxnId="{B18BE421-CF0B-45DA-8FA7-E69228E692B0}">
      <dgm:prSet/>
      <dgm:spPr/>
      <dgm:t>
        <a:bodyPr/>
        <a:lstStyle/>
        <a:p>
          <a:endParaRPr lang="en-US"/>
        </a:p>
      </dgm:t>
    </dgm:pt>
    <dgm:pt modelId="{FF47AC28-D56A-4CBF-82CE-D152142D8BC6}">
      <dgm:prSet custT="1"/>
      <dgm:spPr/>
      <dgm:t>
        <a:bodyPr/>
        <a:lstStyle/>
        <a:p>
          <a:r>
            <a:rPr lang="en-US" sz="1600" dirty="0" smtClean="0"/>
            <a:t>Contracts &amp; Real Estate</a:t>
          </a:r>
          <a:endParaRPr lang="en-US" sz="1600" dirty="0"/>
        </a:p>
      </dgm:t>
    </dgm:pt>
    <dgm:pt modelId="{62475137-DA3B-4B13-80D2-7F0E08A969C4}" type="parTrans" cxnId="{A0D89CB9-1B52-427F-9285-9840DC1C0737}">
      <dgm:prSet/>
      <dgm:spPr/>
      <dgm:t>
        <a:bodyPr/>
        <a:lstStyle/>
        <a:p>
          <a:endParaRPr lang="en-US"/>
        </a:p>
      </dgm:t>
    </dgm:pt>
    <dgm:pt modelId="{944260C2-C810-4F1F-8DB5-8E60569A4EAC}" type="sibTrans" cxnId="{A0D89CB9-1B52-427F-9285-9840DC1C0737}">
      <dgm:prSet/>
      <dgm:spPr/>
      <dgm:t>
        <a:bodyPr/>
        <a:lstStyle/>
        <a:p>
          <a:endParaRPr lang="en-US"/>
        </a:p>
      </dgm:t>
    </dgm:pt>
    <dgm:pt modelId="{ECE4A5B9-733D-4F4B-98F1-F59ABED43CA6}">
      <dgm:prSet custT="1"/>
      <dgm:spPr/>
      <dgm:t>
        <a:bodyPr/>
        <a:lstStyle/>
        <a:p>
          <a:r>
            <a:rPr lang="en-US" sz="1600" dirty="0" smtClean="0"/>
            <a:t>Equipment Management</a:t>
          </a:r>
          <a:endParaRPr lang="en-US" sz="1600" dirty="0"/>
        </a:p>
      </dgm:t>
    </dgm:pt>
    <dgm:pt modelId="{9FC8C4FD-F1CA-4BCD-9F34-55722038A26A}" type="parTrans" cxnId="{38604E8F-4AF6-44CD-AB3B-8CFBB920A5CC}">
      <dgm:prSet/>
      <dgm:spPr/>
      <dgm:t>
        <a:bodyPr/>
        <a:lstStyle/>
        <a:p>
          <a:endParaRPr lang="en-US"/>
        </a:p>
      </dgm:t>
    </dgm:pt>
    <dgm:pt modelId="{EC45FF43-1473-4E67-9390-C05CAD3446B0}" type="sibTrans" cxnId="{38604E8F-4AF6-44CD-AB3B-8CFBB920A5CC}">
      <dgm:prSet/>
      <dgm:spPr/>
      <dgm:t>
        <a:bodyPr/>
        <a:lstStyle/>
        <a:p>
          <a:endParaRPr lang="en-US"/>
        </a:p>
      </dgm:t>
    </dgm:pt>
    <dgm:pt modelId="{D3334C71-2B34-4D57-83EA-06835A89704E}">
      <dgm:prSet custT="1"/>
      <dgm:spPr/>
      <dgm:t>
        <a:bodyPr/>
        <a:lstStyle/>
        <a:p>
          <a:r>
            <a:rPr lang="en-US" sz="1200" smtClean="0"/>
            <a:t>Vacant, Sr. Contracts Manager</a:t>
          </a:r>
          <a:endParaRPr lang="en-US" sz="1200"/>
        </a:p>
      </dgm:t>
    </dgm:pt>
    <dgm:pt modelId="{A8909B60-5F79-4ECA-B20B-605A12A7D09C}" type="parTrans" cxnId="{EFA53BA2-30D6-4EC6-A3DD-18EA1C86DDFE}">
      <dgm:prSet/>
      <dgm:spPr/>
      <dgm:t>
        <a:bodyPr/>
        <a:lstStyle/>
        <a:p>
          <a:endParaRPr lang="en-US"/>
        </a:p>
      </dgm:t>
    </dgm:pt>
    <dgm:pt modelId="{0B64D150-FADD-4A50-B618-CB101DE62EAB}" type="sibTrans" cxnId="{EFA53BA2-30D6-4EC6-A3DD-18EA1C86DDFE}">
      <dgm:prSet/>
      <dgm:spPr/>
      <dgm:t>
        <a:bodyPr/>
        <a:lstStyle/>
        <a:p>
          <a:endParaRPr lang="en-US"/>
        </a:p>
      </dgm:t>
    </dgm:pt>
    <dgm:pt modelId="{ACF7532D-617F-495E-A522-2EF6BD8231F3}">
      <dgm:prSet custT="1"/>
      <dgm:spPr/>
      <dgm:t>
        <a:bodyPr/>
        <a:lstStyle/>
        <a:p>
          <a:r>
            <a:rPr lang="en-US" sz="1200" smtClean="0"/>
            <a:t>Yasmeen Jewel, Construction Contract Manager</a:t>
          </a:r>
          <a:endParaRPr lang="en-US" sz="1200"/>
        </a:p>
      </dgm:t>
    </dgm:pt>
    <dgm:pt modelId="{64787F53-DB7D-4E69-BF82-4875F20F69F5}" type="parTrans" cxnId="{9D279795-F410-4A65-87E0-458AC8E8C84D}">
      <dgm:prSet/>
      <dgm:spPr/>
      <dgm:t>
        <a:bodyPr/>
        <a:lstStyle/>
        <a:p>
          <a:endParaRPr lang="en-US"/>
        </a:p>
      </dgm:t>
    </dgm:pt>
    <dgm:pt modelId="{6BEA1732-AD7B-40C0-9771-30BB4387990F}" type="sibTrans" cxnId="{9D279795-F410-4A65-87E0-458AC8E8C84D}">
      <dgm:prSet/>
      <dgm:spPr/>
      <dgm:t>
        <a:bodyPr/>
        <a:lstStyle/>
        <a:p>
          <a:endParaRPr lang="en-US"/>
        </a:p>
      </dgm:t>
    </dgm:pt>
    <dgm:pt modelId="{1FBF64CE-00A1-4753-90A4-6BF6D6E5C7A3}">
      <dgm:prSet custT="1"/>
      <dgm:spPr/>
      <dgm:t>
        <a:bodyPr/>
        <a:lstStyle/>
        <a:p>
          <a:r>
            <a:rPr lang="en-US" sz="1200" smtClean="0"/>
            <a:t>Vacant, Contract Administrator</a:t>
          </a:r>
          <a:endParaRPr lang="en-US" sz="1200"/>
        </a:p>
      </dgm:t>
    </dgm:pt>
    <dgm:pt modelId="{C0D251A8-2DB1-42B6-BA03-5123A984FF27}" type="parTrans" cxnId="{9ACD42F8-3317-4E09-9AEB-757E7CE8D6AB}">
      <dgm:prSet/>
      <dgm:spPr/>
      <dgm:t>
        <a:bodyPr/>
        <a:lstStyle/>
        <a:p>
          <a:endParaRPr lang="en-US"/>
        </a:p>
      </dgm:t>
    </dgm:pt>
    <dgm:pt modelId="{40FC07AA-4995-4CCE-8375-F3E752829426}" type="sibTrans" cxnId="{9ACD42F8-3317-4E09-9AEB-757E7CE8D6AB}">
      <dgm:prSet/>
      <dgm:spPr/>
      <dgm:t>
        <a:bodyPr/>
        <a:lstStyle/>
        <a:p>
          <a:endParaRPr lang="en-US"/>
        </a:p>
      </dgm:t>
    </dgm:pt>
    <dgm:pt modelId="{9BFB10C6-1564-44F2-9FF1-0BA3DBF6931F}">
      <dgm:prSet custT="1"/>
      <dgm:spPr/>
      <dgm:t>
        <a:bodyPr/>
        <a:lstStyle/>
        <a:p>
          <a:endParaRPr lang="en-US" sz="1200"/>
        </a:p>
      </dgm:t>
    </dgm:pt>
    <dgm:pt modelId="{FC35F6E8-40BB-41B7-8F83-91E52E5CCC8F}" type="parTrans" cxnId="{652490A1-BC8C-4168-A3AF-4846B5E5C6D6}">
      <dgm:prSet/>
      <dgm:spPr/>
      <dgm:t>
        <a:bodyPr/>
        <a:lstStyle/>
        <a:p>
          <a:endParaRPr lang="en-US"/>
        </a:p>
      </dgm:t>
    </dgm:pt>
    <dgm:pt modelId="{3B1C80DA-6B1F-4FE3-8020-E35EC167E336}" type="sibTrans" cxnId="{652490A1-BC8C-4168-A3AF-4846B5E5C6D6}">
      <dgm:prSet/>
      <dgm:spPr/>
      <dgm:t>
        <a:bodyPr/>
        <a:lstStyle/>
        <a:p>
          <a:endParaRPr lang="en-US"/>
        </a:p>
      </dgm:t>
    </dgm:pt>
    <dgm:pt modelId="{C87DF1F0-F995-43D4-8619-2A74ACDA917B}">
      <dgm:prSet custT="1"/>
      <dgm:spPr/>
      <dgm:t>
        <a:bodyPr/>
        <a:lstStyle/>
        <a:p>
          <a:r>
            <a:rPr lang="en-US" sz="1200" smtClean="0"/>
            <a:t>Lori Callaway, Equipment and Surplus Manager</a:t>
          </a:r>
          <a:endParaRPr lang="en-US" sz="1200"/>
        </a:p>
      </dgm:t>
    </dgm:pt>
    <dgm:pt modelId="{3492E27A-D66F-42BE-B047-2D29654CF845}" type="parTrans" cxnId="{0FB682A3-DC16-45BD-999D-07E6A3FB4D4B}">
      <dgm:prSet/>
      <dgm:spPr/>
      <dgm:t>
        <a:bodyPr/>
        <a:lstStyle/>
        <a:p>
          <a:endParaRPr lang="en-US"/>
        </a:p>
      </dgm:t>
    </dgm:pt>
    <dgm:pt modelId="{47FBC28A-A035-4F9A-9F18-28A0A5C0E7C8}" type="sibTrans" cxnId="{0FB682A3-DC16-45BD-999D-07E6A3FB4D4B}">
      <dgm:prSet/>
      <dgm:spPr/>
      <dgm:t>
        <a:bodyPr/>
        <a:lstStyle/>
        <a:p>
          <a:endParaRPr lang="en-US"/>
        </a:p>
      </dgm:t>
    </dgm:pt>
    <dgm:pt modelId="{AF6ED17D-B766-4F02-B0A2-21520BA659E0}" type="pres">
      <dgm:prSet presAssocID="{961E868E-1C66-4C45-B234-EB90E4615A10}" presName="Name0" presStyleCnt="0">
        <dgm:presLayoutVars>
          <dgm:dir/>
          <dgm:animLvl val="lvl"/>
          <dgm:resizeHandles val="exact"/>
        </dgm:presLayoutVars>
      </dgm:prSet>
      <dgm:spPr/>
    </dgm:pt>
    <dgm:pt modelId="{D793CED5-7799-4F88-BF68-A04D21BE02DA}" type="pres">
      <dgm:prSet presAssocID="{5BBDADE7-C151-4C42-940D-CFD0C8DC18E6}" presName="composite" presStyleCnt="0"/>
      <dgm:spPr/>
    </dgm:pt>
    <dgm:pt modelId="{DD6C945A-24E4-42FE-9505-7DA6D1640627}" type="pres">
      <dgm:prSet presAssocID="{5BBDADE7-C151-4C42-940D-CFD0C8DC18E6}" presName="parTx" presStyleLbl="alignNode1" presStyleIdx="0" presStyleCnt="3">
        <dgm:presLayoutVars>
          <dgm:chMax val="0"/>
          <dgm:chPref val="0"/>
          <dgm:bulletEnabled val="1"/>
        </dgm:presLayoutVars>
      </dgm:prSet>
      <dgm:spPr/>
    </dgm:pt>
    <dgm:pt modelId="{1D1E9F68-C393-491D-98D8-6C832500A752}" type="pres">
      <dgm:prSet presAssocID="{5BBDADE7-C151-4C42-940D-CFD0C8DC18E6}" presName="desTx" presStyleLbl="alignAccFollowNode1" presStyleIdx="0" presStyleCnt="3">
        <dgm:presLayoutVars>
          <dgm:bulletEnabled val="1"/>
        </dgm:presLayoutVars>
      </dgm:prSet>
      <dgm:spPr/>
      <dgm:t>
        <a:bodyPr/>
        <a:lstStyle/>
        <a:p>
          <a:endParaRPr lang="en-US"/>
        </a:p>
      </dgm:t>
    </dgm:pt>
    <dgm:pt modelId="{1504573A-9649-4977-BA33-223A7EF83198}" type="pres">
      <dgm:prSet presAssocID="{8199C513-293C-4527-9B26-048831258337}" presName="space" presStyleCnt="0"/>
      <dgm:spPr/>
    </dgm:pt>
    <dgm:pt modelId="{CF42165A-7008-4ADC-9E4C-1721A85E65B5}" type="pres">
      <dgm:prSet presAssocID="{FF47AC28-D56A-4CBF-82CE-D152142D8BC6}" presName="composite" presStyleCnt="0"/>
      <dgm:spPr/>
    </dgm:pt>
    <dgm:pt modelId="{3D372A5B-0260-41BF-AAA5-A610DC60D9B9}" type="pres">
      <dgm:prSet presAssocID="{FF47AC28-D56A-4CBF-82CE-D152142D8BC6}" presName="parTx" presStyleLbl="alignNode1" presStyleIdx="1" presStyleCnt="3">
        <dgm:presLayoutVars>
          <dgm:chMax val="0"/>
          <dgm:chPref val="0"/>
          <dgm:bulletEnabled val="1"/>
        </dgm:presLayoutVars>
      </dgm:prSet>
      <dgm:spPr/>
    </dgm:pt>
    <dgm:pt modelId="{0A9EE613-E523-40FD-B328-024674E6ED84}" type="pres">
      <dgm:prSet presAssocID="{FF47AC28-D56A-4CBF-82CE-D152142D8BC6}" presName="desTx" presStyleLbl="alignAccFollowNode1" presStyleIdx="1" presStyleCnt="3">
        <dgm:presLayoutVars>
          <dgm:bulletEnabled val="1"/>
        </dgm:presLayoutVars>
      </dgm:prSet>
      <dgm:spPr/>
    </dgm:pt>
    <dgm:pt modelId="{E9D2597A-2A92-46B2-8634-D86A188D9D53}" type="pres">
      <dgm:prSet presAssocID="{944260C2-C810-4F1F-8DB5-8E60569A4EAC}" presName="space" presStyleCnt="0"/>
      <dgm:spPr/>
    </dgm:pt>
    <dgm:pt modelId="{A0B5EBB5-1092-47ED-AE5F-280681C34E9D}" type="pres">
      <dgm:prSet presAssocID="{ECE4A5B9-733D-4F4B-98F1-F59ABED43CA6}" presName="composite" presStyleCnt="0"/>
      <dgm:spPr/>
    </dgm:pt>
    <dgm:pt modelId="{D49FCB66-7F0C-4167-9321-D73DA2F4D701}" type="pres">
      <dgm:prSet presAssocID="{ECE4A5B9-733D-4F4B-98F1-F59ABED43CA6}" presName="parTx" presStyleLbl="alignNode1" presStyleIdx="2" presStyleCnt="3">
        <dgm:presLayoutVars>
          <dgm:chMax val="0"/>
          <dgm:chPref val="0"/>
          <dgm:bulletEnabled val="1"/>
        </dgm:presLayoutVars>
      </dgm:prSet>
      <dgm:spPr/>
    </dgm:pt>
    <dgm:pt modelId="{5F673CE1-17CF-4C11-98FD-7103493B7F5F}" type="pres">
      <dgm:prSet presAssocID="{ECE4A5B9-733D-4F4B-98F1-F59ABED43CA6}" presName="desTx" presStyleLbl="alignAccFollowNode1" presStyleIdx="2" presStyleCnt="3">
        <dgm:presLayoutVars>
          <dgm:bulletEnabled val="1"/>
        </dgm:presLayoutVars>
      </dgm:prSet>
      <dgm:spPr/>
      <dgm:t>
        <a:bodyPr/>
        <a:lstStyle/>
        <a:p>
          <a:endParaRPr lang="en-US"/>
        </a:p>
      </dgm:t>
    </dgm:pt>
  </dgm:ptLst>
  <dgm:cxnLst>
    <dgm:cxn modelId="{519A309C-6075-49D8-A6FF-6B4B5F6F0163}" type="presOf" srcId="{5BBDADE7-C151-4C42-940D-CFD0C8DC18E6}" destId="{DD6C945A-24E4-42FE-9505-7DA6D1640627}" srcOrd="0" destOrd="0" presId="urn:microsoft.com/office/officeart/2005/8/layout/hList1"/>
    <dgm:cxn modelId="{F7B6C31A-891D-4153-800B-76FAAF1F7404}" srcId="{5BBDADE7-C151-4C42-940D-CFD0C8DC18E6}" destId="{D230E323-C680-48B3-8FA6-78B9786A39DC}" srcOrd="6" destOrd="0" parTransId="{513660F8-29AD-4E70-BD45-86A33C6C648A}" sibTransId="{51D31A34-4BAC-4C2F-8F84-742BE7357610}"/>
    <dgm:cxn modelId="{EBA9990A-746E-4BCD-A582-494968DCB26D}" type="presOf" srcId="{EE1549EC-91EA-41B2-94F4-F1CD74B9931E}" destId="{1D1E9F68-C393-491D-98D8-6C832500A752}" srcOrd="0" destOrd="5" presId="urn:microsoft.com/office/officeart/2005/8/layout/hList1"/>
    <dgm:cxn modelId="{E07E7D2F-BC00-4406-AE5B-98E7E911ADCF}" srcId="{5BBDADE7-C151-4C42-940D-CFD0C8DC18E6}" destId="{EE1549EC-91EA-41B2-94F4-F1CD74B9931E}" srcOrd="5" destOrd="0" parTransId="{D4829551-59C0-401E-8996-3C30A1279433}" sibTransId="{108C856E-3604-48CA-AD98-1420D6B6551C}"/>
    <dgm:cxn modelId="{E64DADB8-E7A2-46CD-930E-F161F490AE49}" type="presOf" srcId="{E9B1D4CB-5BB2-4BC5-9F96-B019DDCB2E8E}" destId="{1D1E9F68-C393-491D-98D8-6C832500A752}" srcOrd="0" destOrd="4" presId="urn:microsoft.com/office/officeart/2005/8/layout/hList1"/>
    <dgm:cxn modelId="{A7C85111-019B-4AAF-9956-F4B65F9DE554}" srcId="{5BBDADE7-C151-4C42-940D-CFD0C8DC18E6}" destId="{DA434271-7042-4331-AA33-8C1D7BB1136A}" srcOrd="2" destOrd="0" parTransId="{49DF8FF7-3C62-4DFB-9A0C-60CBE214EFAD}" sibTransId="{CD9F137D-B9EE-4A3E-B88B-73C282C1B142}"/>
    <dgm:cxn modelId="{9AA61B46-F786-449E-A96C-6067842E90CD}" srcId="{5BBDADE7-C151-4C42-940D-CFD0C8DC18E6}" destId="{88D9F0F2-2DB6-4F7C-B7F1-28E8E701DFA3}" srcOrd="3" destOrd="0" parTransId="{EB07E220-AB73-4F89-9BE5-C6D2979CAF46}" sibTransId="{A28B4CF9-333A-41DD-9FC1-1AC7FA0D4C59}"/>
    <dgm:cxn modelId="{9D279795-F410-4A65-87E0-458AC8E8C84D}" srcId="{FF47AC28-D56A-4CBF-82CE-D152142D8BC6}" destId="{ACF7532D-617F-495E-A522-2EF6BD8231F3}" srcOrd="1" destOrd="0" parTransId="{64787F53-DB7D-4E69-BF82-4875F20F69F5}" sibTransId="{6BEA1732-AD7B-40C0-9771-30BB4387990F}"/>
    <dgm:cxn modelId="{13A59242-7D55-4D58-B2D1-1A857F277E2D}" type="presOf" srcId="{DA434271-7042-4331-AA33-8C1D7BB1136A}" destId="{1D1E9F68-C393-491D-98D8-6C832500A752}" srcOrd="0" destOrd="2" presId="urn:microsoft.com/office/officeart/2005/8/layout/hList1"/>
    <dgm:cxn modelId="{2D1DD257-FD29-404A-935D-7AE0379AF7AD}" type="presOf" srcId="{D3334C71-2B34-4D57-83EA-06835A89704E}" destId="{0A9EE613-E523-40FD-B328-024674E6ED84}" srcOrd="0" destOrd="0" presId="urn:microsoft.com/office/officeart/2005/8/layout/hList1"/>
    <dgm:cxn modelId="{6D777CCA-2107-4343-B977-E2EEA1553731}" type="presOf" srcId="{D230E323-C680-48B3-8FA6-78B9786A39DC}" destId="{1D1E9F68-C393-491D-98D8-6C832500A752}" srcOrd="0" destOrd="6" presId="urn:microsoft.com/office/officeart/2005/8/layout/hList1"/>
    <dgm:cxn modelId="{A0D89CB9-1B52-427F-9285-9840DC1C0737}" srcId="{961E868E-1C66-4C45-B234-EB90E4615A10}" destId="{FF47AC28-D56A-4CBF-82CE-D152142D8BC6}" srcOrd="1" destOrd="0" parTransId="{62475137-DA3B-4B13-80D2-7F0E08A969C4}" sibTransId="{944260C2-C810-4F1F-8DB5-8E60569A4EAC}"/>
    <dgm:cxn modelId="{1BEE89E2-97A4-4CA1-BB84-B51788D89A27}" type="presOf" srcId="{88D9F0F2-2DB6-4F7C-B7F1-28E8E701DFA3}" destId="{1D1E9F68-C393-491D-98D8-6C832500A752}" srcOrd="0" destOrd="3" presId="urn:microsoft.com/office/officeart/2005/8/layout/hList1"/>
    <dgm:cxn modelId="{652490A1-BC8C-4168-A3AF-4846B5E5C6D6}" srcId="{FF47AC28-D56A-4CBF-82CE-D152142D8BC6}" destId="{9BFB10C6-1564-44F2-9FF1-0BA3DBF6931F}" srcOrd="3" destOrd="0" parTransId="{FC35F6E8-40BB-41B7-8F83-91E52E5CCC8F}" sibTransId="{3B1C80DA-6B1F-4FE3-8020-E35EC167E336}"/>
    <dgm:cxn modelId="{EFB36BB5-3379-4E3C-AFA0-2F42634A9911}" type="presOf" srcId="{BC26A42F-D138-44CA-8D7C-80E80BF7C7D8}" destId="{1D1E9F68-C393-491D-98D8-6C832500A752}" srcOrd="0" destOrd="8" presId="urn:microsoft.com/office/officeart/2005/8/layout/hList1"/>
    <dgm:cxn modelId="{D18A7D50-BD29-4CB1-9544-6D0E4A3AFCC3}" srcId="{5BBDADE7-C151-4C42-940D-CFD0C8DC18E6}" destId="{E9B1D4CB-5BB2-4BC5-9F96-B019DDCB2E8E}" srcOrd="4" destOrd="0" parTransId="{ED2DE58C-134F-4F11-A1D3-A0563BDEB5E7}" sibTransId="{7159D732-F4E1-432C-B31F-81FB34928EF2}"/>
    <dgm:cxn modelId="{694B6FD1-485C-4476-92C9-7DE8E9A9BDA4}" type="presOf" srcId="{C87DF1F0-F995-43D4-8619-2A74ACDA917B}" destId="{5F673CE1-17CF-4C11-98FD-7103493B7F5F}" srcOrd="0" destOrd="0" presId="urn:microsoft.com/office/officeart/2005/8/layout/hList1"/>
    <dgm:cxn modelId="{9ACD42F8-3317-4E09-9AEB-757E7CE8D6AB}" srcId="{FF47AC28-D56A-4CBF-82CE-D152142D8BC6}" destId="{1FBF64CE-00A1-4753-90A4-6BF6D6E5C7A3}" srcOrd="2" destOrd="0" parTransId="{C0D251A8-2DB1-42B6-BA03-5123A984FF27}" sibTransId="{40FC07AA-4995-4CCE-8375-F3E752829426}"/>
    <dgm:cxn modelId="{26127EAA-9878-4081-8DD6-262042988B01}" srcId="{5BBDADE7-C151-4C42-940D-CFD0C8DC18E6}" destId="{2737E35E-9C7E-4DA0-B240-3179CB9CA243}" srcOrd="1" destOrd="0" parTransId="{B929B721-85FC-48C4-AD2C-48F63F420307}" sibTransId="{F1C4DA3B-7A78-47DC-994D-93A7FDBFCF94}"/>
    <dgm:cxn modelId="{E01AB665-1735-45FC-9F88-1908124B8065}" type="presOf" srcId="{2737E35E-9C7E-4DA0-B240-3179CB9CA243}" destId="{1D1E9F68-C393-491D-98D8-6C832500A752}" srcOrd="0" destOrd="1" presId="urn:microsoft.com/office/officeart/2005/8/layout/hList1"/>
    <dgm:cxn modelId="{724F2510-A23B-4F76-816F-1B55B1A2434C}" type="presOf" srcId="{1FBF64CE-00A1-4753-90A4-6BF6D6E5C7A3}" destId="{0A9EE613-E523-40FD-B328-024674E6ED84}" srcOrd="0" destOrd="2" presId="urn:microsoft.com/office/officeart/2005/8/layout/hList1"/>
    <dgm:cxn modelId="{6650E39F-7872-46C1-809A-0665CE1DD5A1}" type="presOf" srcId="{9BFB10C6-1564-44F2-9FF1-0BA3DBF6931F}" destId="{0A9EE613-E523-40FD-B328-024674E6ED84}" srcOrd="0" destOrd="3" presId="urn:microsoft.com/office/officeart/2005/8/layout/hList1"/>
    <dgm:cxn modelId="{B18BE421-CF0B-45DA-8FA7-E69228E692B0}" srcId="{5BBDADE7-C151-4C42-940D-CFD0C8DC18E6}" destId="{BC26A42F-D138-44CA-8D7C-80E80BF7C7D8}" srcOrd="8" destOrd="0" parTransId="{C13A1E6B-19B8-4DBF-AA88-C4136427FA40}" sibTransId="{AD2EE999-66C3-4A17-BB55-D097542583BC}"/>
    <dgm:cxn modelId="{E2309C18-EF25-4C8B-82D2-6681F042D853}" type="presOf" srcId="{D29ED286-3359-4042-B67A-91C38CED0EA8}" destId="{1D1E9F68-C393-491D-98D8-6C832500A752}" srcOrd="0" destOrd="0" presId="urn:microsoft.com/office/officeart/2005/8/layout/hList1"/>
    <dgm:cxn modelId="{79ED03E9-8976-4058-A20F-0C4B0976136C}" srcId="{5BBDADE7-C151-4C42-940D-CFD0C8DC18E6}" destId="{304B080D-9799-487B-9B52-347A3A68D2CB}" srcOrd="7" destOrd="0" parTransId="{8E381B7B-A6F5-4C07-9B11-EDF9619897BA}" sibTransId="{D7FA1509-7E31-4BA4-AA2E-50F70EAB7B43}"/>
    <dgm:cxn modelId="{02A513E7-FA83-4A2A-9463-20F47BD931F4}" type="presOf" srcId="{FF47AC28-D56A-4CBF-82CE-D152142D8BC6}" destId="{3D372A5B-0260-41BF-AAA5-A610DC60D9B9}" srcOrd="0" destOrd="0" presId="urn:microsoft.com/office/officeart/2005/8/layout/hList1"/>
    <dgm:cxn modelId="{542E5ADE-A2F2-48D4-845C-2EDF9C67B1DB}" srcId="{5BBDADE7-C151-4C42-940D-CFD0C8DC18E6}" destId="{D29ED286-3359-4042-B67A-91C38CED0EA8}" srcOrd="0" destOrd="0" parTransId="{87C6D10E-7502-4D33-991B-C037DE206BF3}" sibTransId="{DA3C3D8C-894E-46F7-AE91-71C97C3839FB}"/>
    <dgm:cxn modelId="{500DD6F7-CE3E-4060-849E-32AB34494A54}" type="presOf" srcId="{ACF7532D-617F-495E-A522-2EF6BD8231F3}" destId="{0A9EE613-E523-40FD-B328-024674E6ED84}" srcOrd="0" destOrd="1" presId="urn:microsoft.com/office/officeart/2005/8/layout/hList1"/>
    <dgm:cxn modelId="{EFA53BA2-30D6-4EC6-A3DD-18EA1C86DDFE}" srcId="{FF47AC28-D56A-4CBF-82CE-D152142D8BC6}" destId="{D3334C71-2B34-4D57-83EA-06835A89704E}" srcOrd="0" destOrd="0" parTransId="{A8909B60-5F79-4ECA-B20B-605A12A7D09C}" sibTransId="{0B64D150-FADD-4A50-B618-CB101DE62EAB}"/>
    <dgm:cxn modelId="{0FB682A3-DC16-45BD-999D-07E6A3FB4D4B}" srcId="{ECE4A5B9-733D-4F4B-98F1-F59ABED43CA6}" destId="{C87DF1F0-F995-43D4-8619-2A74ACDA917B}" srcOrd="0" destOrd="0" parTransId="{3492E27A-D66F-42BE-B047-2D29654CF845}" sibTransId="{47FBC28A-A035-4F9A-9F18-28A0A5C0E7C8}"/>
    <dgm:cxn modelId="{6066C215-C1B4-4CFD-932B-BAB7C07D6B8D}" srcId="{961E868E-1C66-4C45-B234-EB90E4615A10}" destId="{5BBDADE7-C151-4C42-940D-CFD0C8DC18E6}" srcOrd="0" destOrd="0" parTransId="{F61A062A-C065-460C-877F-B65029C1EB55}" sibTransId="{8199C513-293C-4527-9B26-048831258337}"/>
    <dgm:cxn modelId="{38604E8F-4AF6-44CD-AB3B-8CFBB920A5CC}" srcId="{961E868E-1C66-4C45-B234-EB90E4615A10}" destId="{ECE4A5B9-733D-4F4B-98F1-F59ABED43CA6}" srcOrd="2" destOrd="0" parTransId="{9FC8C4FD-F1CA-4BCD-9F34-55722038A26A}" sibTransId="{EC45FF43-1473-4E67-9390-C05CAD3446B0}"/>
    <dgm:cxn modelId="{E2DD96AA-3557-4F62-ABE1-82718438545B}" type="presOf" srcId="{304B080D-9799-487B-9B52-347A3A68D2CB}" destId="{1D1E9F68-C393-491D-98D8-6C832500A752}" srcOrd="0" destOrd="7" presId="urn:microsoft.com/office/officeart/2005/8/layout/hList1"/>
    <dgm:cxn modelId="{957076AE-A540-40EE-BB23-863D641461A9}" type="presOf" srcId="{961E868E-1C66-4C45-B234-EB90E4615A10}" destId="{AF6ED17D-B766-4F02-B0A2-21520BA659E0}" srcOrd="0" destOrd="0" presId="urn:microsoft.com/office/officeart/2005/8/layout/hList1"/>
    <dgm:cxn modelId="{DF1C04DC-28C5-434E-9EBC-7AC2294C3CE8}" type="presOf" srcId="{ECE4A5B9-733D-4F4B-98F1-F59ABED43CA6}" destId="{D49FCB66-7F0C-4167-9321-D73DA2F4D701}" srcOrd="0" destOrd="0" presId="urn:microsoft.com/office/officeart/2005/8/layout/hList1"/>
    <dgm:cxn modelId="{A9A98135-1FF6-45A0-80A5-92D0C258CC79}" type="presParOf" srcId="{AF6ED17D-B766-4F02-B0A2-21520BA659E0}" destId="{D793CED5-7799-4F88-BF68-A04D21BE02DA}" srcOrd="0" destOrd="0" presId="urn:microsoft.com/office/officeart/2005/8/layout/hList1"/>
    <dgm:cxn modelId="{CDDBDA3B-054A-46FE-9AB6-4E4464FC33DC}" type="presParOf" srcId="{D793CED5-7799-4F88-BF68-A04D21BE02DA}" destId="{DD6C945A-24E4-42FE-9505-7DA6D1640627}" srcOrd="0" destOrd="0" presId="urn:microsoft.com/office/officeart/2005/8/layout/hList1"/>
    <dgm:cxn modelId="{A80B62E2-54A4-401D-86EA-25A215CC3595}" type="presParOf" srcId="{D793CED5-7799-4F88-BF68-A04D21BE02DA}" destId="{1D1E9F68-C393-491D-98D8-6C832500A752}" srcOrd="1" destOrd="0" presId="urn:microsoft.com/office/officeart/2005/8/layout/hList1"/>
    <dgm:cxn modelId="{06F98F11-2450-4274-AED5-4AF39904AB0E}" type="presParOf" srcId="{AF6ED17D-B766-4F02-B0A2-21520BA659E0}" destId="{1504573A-9649-4977-BA33-223A7EF83198}" srcOrd="1" destOrd="0" presId="urn:microsoft.com/office/officeart/2005/8/layout/hList1"/>
    <dgm:cxn modelId="{91A7E581-15B9-4BCB-83DB-520B16AE7704}" type="presParOf" srcId="{AF6ED17D-B766-4F02-B0A2-21520BA659E0}" destId="{CF42165A-7008-4ADC-9E4C-1721A85E65B5}" srcOrd="2" destOrd="0" presId="urn:microsoft.com/office/officeart/2005/8/layout/hList1"/>
    <dgm:cxn modelId="{D0497993-16EF-46B6-959D-9E2FEC6DA77B}" type="presParOf" srcId="{CF42165A-7008-4ADC-9E4C-1721A85E65B5}" destId="{3D372A5B-0260-41BF-AAA5-A610DC60D9B9}" srcOrd="0" destOrd="0" presId="urn:microsoft.com/office/officeart/2005/8/layout/hList1"/>
    <dgm:cxn modelId="{4494C1B6-0EAF-4016-9A14-002CB4294FE5}" type="presParOf" srcId="{CF42165A-7008-4ADC-9E4C-1721A85E65B5}" destId="{0A9EE613-E523-40FD-B328-024674E6ED84}" srcOrd="1" destOrd="0" presId="urn:microsoft.com/office/officeart/2005/8/layout/hList1"/>
    <dgm:cxn modelId="{5F848E98-8024-4E61-8723-B58C475FDD26}" type="presParOf" srcId="{AF6ED17D-B766-4F02-B0A2-21520BA659E0}" destId="{E9D2597A-2A92-46B2-8634-D86A188D9D53}" srcOrd="3" destOrd="0" presId="urn:microsoft.com/office/officeart/2005/8/layout/hList1"/>
    <dgm:cxn modelId="{F84DAB70-267B-486C-A364-E5EF70F64C3B}" type="presParOf" srcId="{AF6ED17D-B766-4F02-B0A2-21520BA659E0}" destId="{A0B5EBB5-1092-47ED-AE5F-280681C34E9D}" srcOrd="4" destOrd="0" presId="urn:microsoft.com/office/officeart/2005/8/layout/hList1"/>
    <dgm:cxn modelId="{4BDB120D-F76D-4C8F-B95B-E4BD17E82DAA}" type="presParOf" srcId="{A0B5EBB5-1092-47ED-AE5F-280681C34E9D}" destId="{D49FCB66-7F0C-4167-9321-D73DA2F4D701}" srcOrd="0" destOrd="0" presId="urn:microsoft.com/office/officeart/2005/8/layout/hList1"/>
    <dgm:cxn modelId="{78E0C2C0-6C7D-4601-8308-62474F61AB6D}" type="presParOf" srcId="{A0B5EBB5-1092-47ED-AE5F-280681C34E9D}" destId="{5F673CE1-17CF-4C11-98FD-7103493B7F5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72D9E3-852B-45C1-9CCE-CB64A1B723F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B083602E-47A3-470C-BF89-D4DEFAAF5398}">
      <dgm:prSet phldrT="[Text]" custT="1"/>
      <dgm:spPr/>
      <dgm:t>
        <a:bodyPr/>
        <a:lstStyle/>
        <a:p>
          <a:r>
            <a:rPr lang="en-US" sz="1600" dirty="0" smtClean="0"/>
            <a:t>Blue Team</a:t>
          </a:r>
          <a:endParaRPr lang="en-US" sz="1600" dirty="0"/>
        </a:p>
      </dgm:t>
    </dgm:pt>
    <dgm:pt modelId="{99D21D08-86BD-473F-9E2D-637B8135150B}" type="parTrans" cxnId="{5B341030-F292-4C25-9C8C-77AC0C5FB866}">
      <dgm:prSet/>
      <dgm:spPr/>
      <dgm:t>
        <a:bodyPr/>
        <a:lstStyle/>
        <a:p>
          <a:endParaRPr lang="en-US"/>
        </a:p>
      </dgm:t>
    </dgm:pt>
    <dgm:pt modelId="{132DC9C3-4F64-4488-B269-2AB328177133}" type="sibTrans" cxnId="{5B341030-F292-4C25-9C8C-77AC0C5FB866}">
      <dgm:prSet/>
      <dgm:spPr/>
      <dgm:t>
        <a:bodyPr/>
        <a:lstStyle/>
        <a:p>
          <a:endParaRPr lang="en-US"/>
        </a:p>
      </dgm:t>
    </dgm:pt>
    <dgm:pt modelId="{7F35B151-F7B3-4C8D-863E-6B373B359371}">
      <dgm:prSet phldrT="[Text]" custT="1"/>
      <dgm:spPr/>
      <dgm:t>
        <a:bodyPr/>
        <a:lstStyle/>
        <a:p>
          <a:r>
            <a:rPr lang="en-US" sz="1200" dirty="0" smtClean="0"/>
            <a:t>Business Officer-Cindy Roberts</a:t>
          </a:r>
          <a:endParaRPr lang="en-US" sz="1200" dirty="0"/>
        </a:p>
      </dgm:t>
    </dgm:pt>
    <dgm:pt modelId="{10494AD1-11DD-4014-8CA3-EDDA6F8FB49D}" type="parTrans" cxnId="{A89568B0-2033-4466-AAD5-523EDC301CA5}">
      <dgm:prSet/>
      <dgm:spPr/>
      <dgm:t>
        <a:bodyPr/>
        <a:lstStyle/>
        <a:p>
          <a:endParaRPr lang="en-US"/>
        </a:p>
      </dgm:t>
    </dgm:pt>
    <dgm:pt modelId="{FE2B565A-40D0-418F-8B0C-5F71B3FDCB5E}" type="sibTrans" cxnId="{A89568B0-2033-4466-AAD5-523EDC301CA5}">
      <dgm:prSet/>
      <dgm:spPr/>
      <dgm:t>
        <a:bodyPr/>
        <a:lstStyle/>
        <a:p>
          <a:endParaRPr lang="en-US"/>
        </a:p>
      </dgm:t>
    </dgm:pt>
    <dgm:pt modelId="{2B1D077D-E7A2-4ECC-8591-23FB7CB92A7D}">
      <dgm:prSet phldrT="[Text]" custT="1"/>
      <dgm:spPr/>
      <dgm:t>
        <a:bodyPr/>
        <a:lstStyle/>
        <a:p>
          <a:r>
            <a:rPr lang="en-US" sz="1600" dirty="0" smtClean="0"/>
            <a:t>Green Team</a:t>
          </a:r>
          <a:endParaRPr lang="en-US" sz="1600" dirty="0"/>
        </a:p>
      </dgm:t>
    </dgm:pt>
    <dgm:pt modelId="{8D28DDBF-579A-4EE3-A3F5-8C3EA85AB9DC}" type="parTrans" cxnId="{003D45C5-5026-4FE9-988E-7E170614B2FE}">
      <dgm:prSet/>
      <dgm:spPr/>
      <dgm:t>
        <a:bodyPr/>
        <a:lstStyle/>
        <a:p>
          <a:endParaRPr lang="en-US"/>
        </a:p>
      </dgm:t>
    </dgm:pt>
    <dgm:pt modelId="{1208281F-9C22-4A9A-851E-A898D033B2F0}" type="sibTrans" cxnId="{003D45C5-5026-4FE9-988E-7E170614B2FE}">
      <dgm:prSet/>
      <dgm:spPr/>
      <dgm:t>
        <a:bodyPr/>
        <a:lstStyle/>
        <a:p>
          <a:endParaRPr lang="en-US"/>
        </a:p>
      </dgm:t>
    </dgm:pt>
    <dgm:pt modelId="{076D5AC1-A131-4B79-984E-BB41BC08FDA2}">
      <dgm:prSet phldrT="[Text]" custT="1"/>
      <dgm:spPr/>
      <dgm:t>
        <a:bodyPr/>
        <a:lstStyle/>
        <a:p>
          <a:r>
            <a:rPr lang="en-US" sz="1200" dirty="0" smtClean="0"/>
            <a:t>Business Officer - Diane Caton</a:t>
          </a:r>
          <a:endParaRPr lang="en-US" sz="1200" dirty="0"/>
        </a:p>
      </dgm:t>
    </dgm:pt>
    <dgm:pt modelId="{6C002C07-1B1A-4C85-A9AC-083DFE0EC52E}" type="parTrans" cxnId="{318926BF-E07F-4322-9BDC-EF63862CA956}">
      <dgm:prSet/>
      <dgm:spPr/>
      <dgm:t>
        <a:bodyPr/>
        <a:lstStyle/>
        <a:p>
          <a:endParaRPr lang="en-US"/>
        </a:p>
      </dgm:t>
    </dgm:pt>
    <dgm:pt modelId="{BB40FF95-B686-4EF0-ACB0-493E838C15F5}" type="sibTrans" cxnId="{318926BF-E07F-4322-9BDC-EF63862CA956}">
      <dgm:prSet/>
      <dgm:spPr/>
      <dgm:t>
        <a:bodyPr/>
        <a:lstStyle/>
        <a:p>
          <a:endParaRPr lang="en-US"/>
        </a:p>
      </dgm:t>
    </dgm:pt>
    <dgm:pt modelId="{EDFD821A-7C6C-4F73-A91A-AC51C69CB07B}">
      <dgm:prSet phldrT="[Text]" custT="1"/>
      <dgm:spPr/>
      <dgm:t>
        <a:bodyPr/>
        <a:lstStyle/>
        <a:p>
          <a:r>
            <a:rPr lang="en-US" sz="1600" dirty="0" smtClean="0"/>
            <a:t>Orange Team</a:t>
          </a:r>
          <a:endParaRPr lang="en-US" sz="1600" dirty="0"/>
        </a:p>
      </dgm:t>
    </dgm:pt>
    <dgm:pt modelId="{187BAB8C-93CD-4437-9486-C144285A3B8A}" type="parTrans" cxnId="{78BAA691-B621-44C1-AF64-43D1BFF7BE9E}">
      <dgm:prSet/>
      <dgm:spPr/>
      <dgm:t>
        <a:bodyPr/>
        <a:lstStyle/>
        <a:p>
          <a:endParaRPr lang="en-US"/>
        </a:p>
      </dgm:t>
    </dgm:pt>
    <dgm:pt modelId="{504A6210-5428-471C-A133-A9304D690817}" type="sibTrans" cxnId="{78BAA691-B621-44C1-AF64-43D1BFF7BE9E}">
      <dgm:prSet/>
      <dgm:spPr/>
      <dgm:t>
        <a:bodyPr/>
        <a:lstStyle/>
        <a:p>
          <a:endParaRPr lang="en-US"/>
        </a:p>
      </dgm:t>
    </dgm:pt>
    <dgm:pt modelId="{8CCF1E26-C6C0-4B6D-9A66-D30CD78BDFE0}">
      <dgm:prSet phldrT="[Text]" custT="1"/>
      <dgm:spPr/>
      <dgm:t>
        <a:bodyPr/>
        <a:lstStyle/>
        <a:p>
          <a:r>
            <a:rPr lang="en-US" sz="1200" dirty="0" smtClean="0"/>
            <a:t>Business Officer-Pam Taylor</a:t>
          </a:r>
          <a:endParaRPr lang="en-US" sz="1200" dirty="0"/>
        </a:p>
      </dgm:t>
    </dgm:pt>
    <dgm:pt modelId="{8D0FC91F-D38A-4CA8-90A8-20AD793AC4E1}" type="parTrans" cxnId="{9C4B0745-50A1-4528-A9BB-F98AAF6BC344}">
      <dgm:prSet/>
      <dgm:spPr/>
      <dgm:t>
        <a:bodyPr/>
        <a:lstStyle/>
        <a:p>
          <a:endParaRPr lang="en-US"/>
        </a:p>
      </dgm:t>
    </dgm:pt>
    <dgm:pt modelId="{7EFF6709-836B-469A-969C-40C2B5961DFE}" type="sibTrans" cxnId="{9C4B0745-50A1-4528-A9BB-F98AAF6BC344}">
      <dgm:prSet/>
      <dgm:spPr/>
      <dgm:t>
        <a:bodyPr/>
        <a:lstStyle/>
        <a:p>
          <a:endParaRPr lang="en-US"/>
        </a:p>
      </dgm:t>
    </dgm:pt>
    <dgm:pt modelId="{08C9638E-8CDD-4A5D-8C8A-90F7917F9B08}">
      <dgm:prSet custT="1"/>
      <dgm:spPr/>
      <dgm:t>
        <a:bodyPr/>
        <a:lstStyle/>
        <a:p>
          <a:r>
            <a:rPr lang="en-US" sz="1200" smtClean="0"/>
            <a:t>Liaison- Kiyomi Not Help Him</a:t>
          </a:r>
          <a:endParaRPr lang="en-US" sz="1200"/>
        </a:p>
      </dgm:t>
    </dgm:pt>
    <dgm:pt modelId="{EC8447E9-9A85-449F-B6AB-B03960CFAD34}" type="parTrans" cxnId="{C7863DFF-ED7D-4C98-80A2-57AEA403BC13}">
      <dgm:prSet/>
      <dgm:spPr/>
      <dgm:t>
        <a:bodyPr/>
        <a:lstStyle/>
        <a:p>
          <a:endParaRPr lang="en-US"/>
        </a:p>
      </dgm:t>
    </dgm:pt>
    <dgm:pt modelId="{11466632-ADFD-4A12-BAFF-77FB39FD121E}" type="sibTrans" cxnId="{C7863DFF-ED7D-4C98-80A2-57AEA403BC13}">
      <dgm:prSet/>
      <dgm:spPr/>
      <dgm:t>
        <a:bodyPr/>
        <a:lstStyle/>
        <a:p>
          <a:endParaRPr lang="en-US"/>
        </a:p>
      </dgm:t>
    </dgm:pt>
    <dgm:pt modelId="{2C2F3DF7-6E03-453A-B3D5-C782F379BB5A}">
      <dgm:prSet custT="1"/>
      <dgm:spPr/>
      <dgm:t>
        <a:bodyPr/>
        <a:lstStyle/>
        <a:p>
          <a:r>
            <a:rPr lang="en-US" sz="1200" dirty="0" smtClean="0"/>
            <a:t>Liaison-Desirea Monahan</a:t>
          </a:r>
          <a:endParaRPr lang="en-US" sz="1200" dirty="0"/>
        </a:p>
      </dgm:t>
    </dgm:pt>
    <dgm:pt modelId="{784AA0C7-BA63-40D6-8986-711094E17F81}" type="parTrans" cxnId="{37B354B6-8E6F-41E7-8081-6A56E33B7447}">
      <dgm:prSet/>
      <dgm:spPr/>
      <dgm:t>
        <a:bodyPr/>
        <a:lstStyle/>
        <a:p>
          <a:endParaRPr lang="en-US"/>
        </a:p>
      </dgm:t>
    </dgm:pt>
    <dgm:pt modelId="{9EB1B948-833D-4218-BF7B-BC5D145F42A4}" type="sibTrans" cxnId="{37B354B6-8E6F-41E7-8081-6A56E33B7447}">
      <dgm:prSet/>
      <dgm:spPr/>
      <dgm:t>
        <a:bodyPr/>
        <a:lstStyle/>
        <a:p>
          <a:endParaRPr lang="en-US"/>
        </a:p>
      </dgm:t>
    </dgm:pt>
    <dgm:pt modelId="{1CF9457A-70F2-4087-81B1-164EB8E804B7}">
      <dgm:prSet custT="1"/>
      <dgm:spPr/>
      <dgm:t>
        <a:bodyPr/>
        <a:lstStyle/>
        <a:p>
          <a:r>
            <a:rPr lang="en-US" sz="1200" dirty="0" smtClean="0"/>
            <a:t>Generalist – Xer Thao</a:t>
          </a:r>
          <a:endParaRPr lang="en-US" sz="1200" dirty="0"/>
        </a:p>
      </dgm:t>
    </dgm:pt>
    <dgm:pt modelId="{66D459E1-D0BE-4733-846E-CC756094D154}" type="parTrans" cxnId="{F602E529-869C-4ACC-A81E-B266B4A53580}">
      <dgm:prSet/>
      <dgm:spPr/>
      <dgm:t>
        <a:bodyPr/>
        <a:lstStyle/>
        <a:p>
          <a:endParaRPr lang="en-US"/>
        </a:p>
      </dgm:t>
    </dgm:pt>
    <dgm:pt modelId="{7978C42F-40BA-417C-8C60-0F34FCA45338}" type="sibTrans" cxnId="{F602E529-869C-4ACC-A81E-B266B4A53580}">
      <dgm:prSet/>
      <dgm:spPr/>
      <dgm:t>
        <a:bodyPr/>
        <a:lstStyle/>
        <a:p>
          <a:endParaRPr lang="en-US"/>
        </a:p>
      </dgm:t>
    </dgm:pt>
    <dgm:pt modelId="{C3AF6929-3EBD-483C-AE05-3DEC9029F597}">
      <dgm:prSet custT="1"/>
      <dgm:spPr/>
      <dgm:t>
        <a:bodyPr/>
        <a:lstStyle/>
        <a:p>
          <a:r>
            <a:rPr lang="en-US" sz="1200" dirty="0" smtClean="0"/>
            <a:t>Generalist- Destinee Lima</a:t>
          </a:r>
          <a:endParaRPr lang="en-US" sz="1200" dirty="0"/>
        </a:p>
      </dgm:t>
    </dgm:pt>
    <dgm:pt modelId="{1A9AF9DA-3D1C-437A-9DFB-4B0E158BEBA5}" type="parTrans" cxnId="{20310C70-D832-46B1-A28E-EDD50BCDAC5C}">
      <dgm:prSet/>
      <dgm:spPr/>
      <dgm:t>
        <a:bodyPr/>
        <a:lstStyle/>
        <a:p>
          <a:endParaRPr lang="en-US"/>
        </a:p>
      </dgm:t>
    </dgm:pt>
    <dgm:pt modelId="{8B9B5CE3-EDB0-4E64-9B1E-B013D5FA772B}" type="sibTrans" cxnId="{20310C70-D832-46B1-A28E-EDD50BCDAC5C}">
      <dgm:prSet/>
      <dgm:spPr/>
      <dgm:t>
        <a:bodyPr/>
        <a:lstStyle/>
        <a:p>
          <a:endParaRPr lang="en-US"/>
        </a:p>
      </dgm:t>
    </dgm:pt>
    <dgm:pt modelId="{5BD53776-7DE0-4169-8F19-E7F9B7C8DADE}">
      <dgm:prSet custT="1"/>
      <dgm:spPr/>
      <dgm:t>
        <a:bodyPr/>
        <a:lstStyle/>
        <a:p>
          <a:r>
            <a:rPr lang="en-US" sz="1200" dirty="0" smtClean="0"/>
            <a:t>Generalist- Frankie Vasquez</a:t>
          </a:r>
          <a:endParaRPr lang="en-US" sz="1200" dirty="0"/>
        </a:p>
      </dgm:t>
    </dgm:pt>
    <dgm:pt modelId="{CDB8BA82-84C9-4CF6-B949-BB35607874FC}" type="parTrans" cxnId="{288C4A5B-9BAA-46E4-B741-8A7A27880EBF}">
      <dgm:prSet/>
      <dgm:spPr/>
      <dgm:t>
        <a:bodyPr/>
        <a:lstStyle/>
        <a:p>
          <a:endParaRPr lang="en-US"/>
        </a:p>
      </dgm:t>
    </dgm:pt>
    <dgm:pt modelId="{918163AC-CAB8-45E6-BCF9-130CA32EFF9E}" type="sibTrans" cxnId="{288C4A5B-9BAA-46E4-B741-8A7A27880EBF}">
      <dgm:prSet/>
      <dgm:spPr/>
      <dgm:t>
        <a:bodyPr/>
        <a:lstStyle/>
        <a:p>
          <a:endParaRPr lang="en-US"/>
        </a:p>
      </dgm:t>
    </dgm:pt>
    <dgm:pt modelId="{D848C6C2-A2A8-447E-A648-646A281E4F60}">
      <dgm:prSet custT="1"/>
      <dgm:spPr/>
      <dgm:t>
        <a:bodyPr/>
        <a:lstStyle/>
        <a:p>
          <a:r>
            <a:rPr lang="en-US" sz="1200" dirty="0" smtClean="0"/>
            <a:t>Generalist- Joe </a:t>
          </a:r>
          <a:r>
            <a:rPr lang="en-US" sz="1200" dirty="0" err="1" smtClean="0"/>
            <a:t>Salmeri</a:t>
          </a:r>
          <a:endParaRPr lang="en-US" sz="1200" dirty="0"/>
        </a:p>
      </dgm:t>
    </dgm:pt>
    <dgm:pt modelId="{171016EE-F3F0-44F0-A420-01F8134481A7}" type="parTrans" cxnId="{54A5C188-11D4-47EA-8DAD-3D9715245FC1}">
      <dgm:prSet/>
      <dgm:spPr/>
      <dgm:t>
        <a:bodyPr/>
        <a:lstStyle/>
        <a:p>
          <a:endParaRPr lang="en-US"/>
        </a:p>
      </dgm:t>
    </dgm:pt>
    <dgm:pt modelId="{FBD49063-2FC1-4C91-93CE-97119C15B876}" type="sibTrans" cxnId="{54A5C188-11D4-47EA-8DAD-3D9715245FC1}">
      <dgm:prSet/>
      <dgm:spPr/>
      <dgm:t>
        <a:bodyPr/>
        <a:lstStyle/>
        <a:p>
          <a:endParaRPr lang="en-US"/>
        </a:p>
      </dgm:t>
    </dgm:pt>
    <dgm:pt modelId="{AD3C06E0-02EF-497E-AE57-8622636FDFA2}">
      <dgm:prSet custT="1"/>
      <dgm:spPr/>
      <dgm:t>
        <a:bodyPr/>
        <a:lstStyle/>
        <a:p>
          <a:r>
            <a:rPr lang="en-US" sz="1200" smtClean="0"/>
            <a:t>Generalist – Laci Caetano</a:t>
          </a:r>
          <a:endParaRPr lang="en-US" sz="1200"/>
        </a:p>
      </dgm:t>
    </dgm:pt>
    <dgm:pt modelId="{2CB5B5D9-A328-418B-8DE8-B9A2DF0FE6CE}" type="parTrans" cxnId="{8D1E9F1E-888E-4A10-A3E5-4E68D545142F}">
      <dgm:prSet/>
      <dgm:spPr/>
      <dgm:t>
        <a:bodyPr/>
        <a:lstStyle/>
        <a:p>
          <a:endParaRPr lang="en-US"/>
        </a:p>
      </dgm:t>
    </dgm:pt>
    <dgm:pt modelId="{619E0586-89CB-4A24-A889-E1A1F1A6EFB6}" type="sibTrans" cxnId="{8D1E9F1E-888E-4A10-A3E5-4E68D545142F}">
      <dgm:prSet/>
      <dgm:spPr/>
      <dgm:t>
        <a:bodyPr/>
        <a:lstStyle/>
        <a:p>
          <a:endParaRPr lang="en-US"/>
        </a:p>
      </dgm:t>
    </dgm:pt>
    <dgm:pt modelId="{E003748D-4987-4BBD-951C-2BE665BDF1DD}">
      <dgm:prSet custT="1"/>
      <dgm:spPr/>
      <dgm:t>
        <a:bodyPr/>
        <a:lstStyle/>
        <a:p>
          <a:r>
            <a:rPr lang="en-US" sz="1200" smtClean="0"/>
            <a:t>Generalist – Linda Wright</a:t>
          </a:r>
          <a:endParaRPr lang="en-US" sz="1200"/>
        </a:p>
      </dgm:t>
    </dgm:pt>
    <dgm:pt modelId="{B92FCDEB-1959-4C30-BF93-26245C1AD825}" type="parTrans" cxnId="{8702A6E4-2261-42B7-A57B-E1DDD6E7F2CE}">
      <dgm:prSet/>
      <dgm:spPr/>
      <dgm:t>
        <a:bodyPr/>
        <a:lstStyle/>
        <a:p>
          <a:endParaRPr lang="en-US"/>
        </a:p>
      </dgm:t>
    </dgm:pt>
    <dgm:pt modelId="{1C1ED580-4BA2-421D-AC6D-EE1E862E7A0D}" type="sibTrans" cxnId="{8702A6E4-2261-42B7-A57B-E1DDD6E7F2CE}">
      <dgm:prSet/>
      <dgm:spPr/>
      <dgm:t>
        <a:bodyPr/>
        <a:lstStyle/>
        <a:p>
          <a:endParaRPr lang="en-US"/>
        </a:p>
      </dgm:t>
    </dgm:pt>
    <dgm:pt modelId="{A6839776-833E-4B89-B39D-007C2046773E}">
      <dgm:prSet custT="1"/>
      <dgm:spPr/>
      <dgm:t>
        <a:bodyPr/>
        <a:lstStyle/>
        <a:p>
          <a:r>
            <a:rPr lang="en-US" sz="1200" smtClean="0"/>
            <a:t>Generalist – Maria Higareda-Marquez</a:t>
          </a:r>
          <a:endParaRPr lang="en-US" sz="1200"/>
        </a:p>
      </dgm:t>
    </dgm:pt>
    <dgm:pt modelId="{1E8CC0F6-455B-4DAB-8D1E-475E0C635369}" type="parTrans" cxnId="{F4FEF55C-7C7E-4661-A263-565D0D9C82F4}">
      <dgm:prSet/>
      <dgm:spPr/>
      <dgm:t>
        <a:bodyPr/>
        <a:lstStyle/>
        <a:p>
          <a:endParaRPr lang="en-US"/>
        </a:p>
      </dgm:t>
    </dgm:pt>
    <dgm:pt modelId="{0E74AC99-744E-4947-912F-10430E57BD21}" type="sibTrans" cxnId="{F4FEF55C-7C7E-4661-A263-565D0D9C82F4}">
      <dgm:prSet/>
      <dgm:spPr/>
      <dgm:t>
        <a:bodyPr/>
        <a:lstStyle/>
        <a:p>
          <a:endParaRPr lang="en-US"/>
        </a:p>
      </dgm:t>
    </dgm:pt>
    <dgm:pt modelId="{14987A3B-832E-4C9E-B82D-54044C82EC9F}">
      <dgm:prSet custT="1"/>
      <dgm:spPr/>
      <dgm:t>
        <a:bodyPr/>
        <a:lstStyle/>
        <a:p>
          <a:r>
            <a:rPr lang="en-US" sz="1200" smtClean="0"/>
            <a:t>Generalist – Mary Larke</a:t>
          </a:r>
          <a:endParaRPr lang="en-US" sz="1200"/>
        </a:p>
      </dgm:t>
    </dgm:pt>
    <dgm:pt modelId="{F51C24C0-C250-4AAF-81AF-8CBC7EE30DCF}" type="parTrans" cxnId="{51607394-3493-4A11-97CA-A411AA5B04A6}">
      <dgm:prSet/>
      <dgm:spPr/>
      <dgm:t>
        <a:bodyPr/>
        <a:lstStyle/>
        <a:p>
          <a:endParaRPr lang="en-US"/>
        </a:p>
      </dgm:t>
    </dgm:pt>
    <dgm:pt modelId="{0448466D-8B0C-4324-97F0-79986B241DD2}" type="sibTrans" cxnId="{51607394-3493-4A11-97CA-A411AA5B04A6}">
      <dgm:prSet/>
      <dgm:spPr/>
      <dgm:t>
        <a:bodyPr/>
        <a:lstStyle/>
        <a:p>
          <a:endParaRPr lang="en-US"/>
        </a:p>
      </dgm:t>
    </dgm:pt>
    <dgm:pt modelId="{DD9C1AF0-221D-4748-AF38-5E1C2719B1DC}">
      <dgm:prSet custT="1"/>
      <dgm:spPr/>
      <dgm:t>
        <a:bodyPr/>
        <a:lstStyle/>
        <a:p>
          <a:r>
            <a:rPr lang="en-US" sz="1200" dirty="0" smtClean="0"/>
            <a:t>Generalist – Michele Amador</a:t>
          </a:r>
          <a:endParaRPr lang="en-US" sz="1200" dirty="0"/>
        </a:p>
      </dgm:t>
    </dgm:pt>
    <dgm:pt modelId="{BFAE4B8A-814F-4090-B6EF-FBA4A3A63052}" type="parTrans" cxnId="{6DDD740C-71A4-4EC6-A76B-7F4A5B6D2E49}">
      <dgm:prSet/>
      <dgm:spPr/>
      <dgm:t>
        <a:bodyPr/>
        <a:lstStyle/>
        <a:p>
          <a:endParaRPr lang="en-US"/>
        </a:p>
      </dgm:t>
    </dgm:pt>
    <dgm:pt modelId="{589203AA-FBC7-4A2D-A17B-1CCA51B01086}" type="sibTrans" cxnId="{6DDD740C-71A4-4EC6-A76B-7F4A5B6D2E49}">
      <dgm:prSet/>
      <dgm:spPr/>
      <dgm:t>
        <a:bodyPr/>
        <a:lstStyle/>
        <a:p>
          <a:endParaRPr lang="en-US"/>
        </a:p>
      </dgm:t>
    </dgm:pt>
    <dgm:pt modelId="{4DBDB2BA-E638-4E62-B6A7-3592735D77E4}">
      <dgm:prSet custT="1"/>
      <dgm:spPr/>
      <dgm:t>
        <a:bodyPr/>
        <a:lstStyle/>
        <a:p>
          <a:r>
            <a:rPr lang="en-US" sz="1200" smtClean="0"/>
            <a:t>Liaison- Atalie Womble</a:t>
          </a:r>
          <a:endParaRPr lang="en-US" sz="1200"/>
        </a:p>
      </dgm:t>
    </dgm:pt>
    <dgm:pt modelId="{891279FC-29C5-4482-B34A-EAA8D33E874C}" type="parTrans" cxnId="{12417A0E-24AC-4EEF-98C3-8AE7D4162968}">
      <dgm:prSet/>
      <dgm:spPr/>
      <dgm:t>
        <a:bodyPr/>
        <a:lstStyle/>
        <a:p>
          <a:endParaRPr lang="en-US"/>
        </a:p>
      </dgm:t>
    </dgm:pt>
    <dgm:pt modelId="{DA118873-8043-4026-8B68-41AC8785B69C}" type="sibTrans" cxnId="{12417A0E-24AC-4EEF-98C3-8AE7D4162968}">
      <dgm:prSet/>
      <dgm:spPr/>
      <dgm:t>
        <a:bodyPr/>
        <a:lstStyle/>
        <a:p>
          <a:endParaRPr lang="en-US"/>
        </a:p>
      </dgm:t>
    </dgm:pt>
    <dgm:pt modelId="{4C679E1B-F4B0-48EF-ACD3-948C1C356BBF}">
      <dgm:prSet custT="1"/>
      <dgm:spPr/>
      <dgm:t>
        <a:bodyPr/>
        <a:lstStyle/>
        <a:p>
          <a:r>
            <a:rPr lang="en-US" sz="1200" smtClean="0"/>
            <a:t>Liaison - Sherry Ward</a:t>
          </a:r>
          <a:endParaRPr lang="en-US" sz="1200"/>
        </a:p>
      </dgm:t>
    </dgm:pt>
    <dgm:pt modelId="{8F9B631A-9F78-43F4-AF21-8381FCE36AC7}" type="parTrans" cxnId="{043F0E76-CC57-4780-BF2B-937DB7774A5A}">
      <dgm:prSet/>
      <dgm:spPr/>
      <dgm:t>
        <a:bodyPr/>
        <a:lstStyle/>
        <a:p>
          <a:endParaRPr lang="en-US"/>
        </a:p>
      </dgm:t>
    </dgm:pt>
    <dgm:pt modelId="{9644A5BC-0537-489D-9FC7-E67815F6DF1A}" type="sibTrans" cxnId="{043F0E76-CC57-4780-BF2B-937DB7774A5A}">
      <dgm:prSet/>
      <dgm:spPr/>
      <dgm:t>
        <a:bodyPr/>
        <a:lstStyle/>
        <a:p>
          <a:endParaRPr lang="en-US"/>
        </a:p>
      </dgm:t>
    </dgm:pt>
    <dgm:pt modelId="{AD47F489-80D8-41CE-A6D0-B826F787352B}">
      <dgm:prSet custT="1"/>
      <dgm:spPr/>
      <dgm:t>
        <a:bodyPr/>
        <a:lstStyle/>
        <a:p>
          <a:r>
            <a:rPr lang="en-US" sz="1200" smtClean="0"/>
            <a:t>Generalist – Tracey Aue</a:t>
          </a:r>
          <a:endParaRPr lang="en-US" sz="1200"/>
        </a:p>
      </dgm:t>
    </dgm:pt>
    <dgm:pt modelId="{FBD29C87-45A4-4CCB-B122-3E852EE7E273}" type="parTrans" cxnId="{6B62E44B-58A5-4B06-BFEE-45ADE3B8F1C7}">
      <dgm:prSet/>
      <dgm:spPr/>
      <dgm:t>
        <a:bodyPr/>
        <a:lstStyle/>
        <a:p>
          <a:endParaRPr lang="en-US"/>
        </a:p>
      </dgm:t>
    </dgm:pt>
    <dgm:pt modelId="{31C6AA0A-974C-47F8-A9EB-39BC4B8AD09F}" type="sibTrans" cxnId="{6B62E44B-58A5-4B06-BFEE-45ADE3B8F1C7}">
      <dgm:prSet/>
      <dgm:spPr/>
      <dgm:t>
        <a:bodyPr/>
        <a:lstStyle/>
        <a:p>
          <a:endParaRPr lang="en-US"/>
        </a:p>
      </dgm:t>
    </dgm:pt>
    <dgm:pt modelId="{2679E5EB-9638-4D08-B83D-F46C6963994D}">
      <dgm:prSet custT="1"/>
      <dgm:spPr/>
      <dgm:t>
        <a:bodyPr/>
        <a:lstStyle/>
        <a:p>
          <a:r>
            <a:rPr lang="en-US" sz="1200" dirty="0" smtClean="0"/>
            <a:t>Generalist- Sarah Anderson</a:t>
          </a:r>
          <a:endParaRPr lang="en-US" sz="1200" dirty="0"/>
        </a:p>
      </dgm:t>
    </dgm:pt>
    <dgm:pt modelId="{DC6AD877-0E6C-415E-9FDA-EC8470AC296C}" type="parTrans" cxnId="{BE57DA43-5E48-42F7-92AA-6533C5AB8215}">
      <dgm:prSet/>
      <dgm:spPr/>
      <dgm:t>
        <a:bodyPr/>
        <a:lstStyle/>
        <a:p>
          <a:endParaRPr lang="en-US"/>
        </a:p>
      </dgm:t>
    </dgm:pt>
    <dgm:pt modelId="{68C6E9A8-D919-4676-8B5A-3E4101BE6939}" type="sibTrans" cxnId="{BE57DA43-5E48-42F7-92AA-6533C5AB8215}">
      <dgm:prSet/>
      <dgm:spPr/>
      <dgm:t>
        <a:bodyPr/>
        <a:lstStyle/>
        <a:p>
          <a:endParaRPr lang="en-US"/>
        </a:p>
      </dgm:t>
    </dgm:pt>
    <dgm:pt modelId="{0C7EE325-3921-4906-A00C-E468784F16D7}">
      <dgm:prSet custT="1"/>
      <dgm:spPr/>
      <dgm:t>
        <a:bodyPr/>
        <a:lstStyle/>
        <a:p>
          <a:r>
            <a:rPr lang="en-US" sz="1200" smtClean="0"/>
            <a:t>Generalist- Laura Purkey</a:t>
          </a:r>
          <a:endParaRPr lang="en-US" sz="1200"/>
        </a:p>
      </dgm:t>
    </dgm:pt>
    <dgm:pt modelId="{9BBF6537-1FF1-47E6-8279-11AA14DA24C5}" type="parTrans" cxnId="{6A347467-6D6D-4EB5-B7CB-4AD6ED8A0040}">
      <dgm:prSet/>
      <dgm:spPr/>
      <dgm:t>
        <a:bodyPr/>
        <a:lstStyle/>
        <a:p>
          <a:endParaRPr lang="en-US"/>
        </a:p>
      </dgm:t>
    </dgm:pt>
    <dgm:pt modelId="{92018A3E-E401-4D23-9004-1BDA9D3362CC}" type="sibTrans" cxnId="{6A347467-6D6D-4EB5-B7CB-4AD6ED8A0040}">
      <dgm:prSet/>
      <dgm:spPr/>
      <dgm:t>
        <a:bodyPr/>
        <a:lstStyle/>
        <a:p>
          <a:endParaRPr lang="en-US"/>
        </a:p>
      </dgm:t>
    </dgm:pt>
    <dgm:pt modelId="{3227EFC1-5B5D-4D84-BDDD-3266051C73E3}">
      <dgm:prSet custT="1"/>
      <dgm:spPr/>
      <dgm:t>
        <a:bodyPr/>
        <a:lstStyle/>
        <a:p>
          <a:r>
            <a:rPr lang="en-US" sz="1200" smtClean="0"/>
            <a:t>Generalist- Iyari Ortiz</a:t>
          </a:r>
          <a:endParaRPr lang="en-US" sz="1200"/>
        </a:p>
      </dgm:t>
    </dgm:pt>
    <dgm:pt modelId="{CE8BA1A5-6122-4D5B-BFD2-164727CF2B68}" type="parTrans" cxnId="{0AD20A22-8937-432B-BC2D-058C0FE2877E}">
      <dgm:prSet/>
      <dgm:spPr/>
      <dgm:t>
        <a:bodyPr/>
        <a:lstStyle/>
        <a:p>
          <a:endParaRPr lang="en-US"/>
        </a:p>
      </dgm:t>
    </dgm:pt>
    <dgm:pt modelId="{D3506D7F-46B2-4138-9EE3-914DE24EDC0D}" type="sibTrans" cxnId="{0AD20A22-8937-432B-BC2D-058C0FE2877E}">
      <dgm:prSet/>
      <dgm:spPr/>
      <dgm:t>
        <a:bodyPr/>
        <a:lstStyle/>
        <a:p>
          <a:endParaRPr lang="en-US"/>
        </a:p>
      </dgm:t>
    </dgm:pt>
    <dgm:pt modelId="{074BD83B-D60B-45E8-9530-810B6C9CBDF7}">
      <dgm:prSet custT="1"/>
      <dgm:spPr/>
      <dgm:t>
        <a:bodyPr/>
        <a:lstStyle/>
        <a:p>
          <a:r>
            <a:rPr lang="en-US" sz="1200" smtClean="0"/>
            <a:t>Generalist – Heather Sanchez</a:t>
          </a:r>
          <a:endParaRPr lang="en-US" sz="1200"/>
        </a:p>
      </dgm:t>
    </dgm:pt>
    <dgm:pt modelId="{28DA58AC-1FDD-42F4-B38C-8168CE2CB87D}" type="parTrans" cxnId="{710D4F13-4A11-4E17-91EC-EF5D927D0F2D}">
      <dgm:prSet/>
      <dgm:spPr/>
      <dgm:t>
        <a:bodyPr/>
        <a:lstStyle/>
        <a:p>
          <a:endParaRPr lang="en-US"/>
        </a:p>
      </dgm:t>
    </dgm:pt>
    <dgm:pt modelId="{4F6E5F81-E376-4648-B7C7-053704AF2D78}" type="sibTrans" cxnId="{710D4F13-4A11-4E17-91EC-EF5D927D0F2D}">
      <dgm:prSet/>
      <dgm:spPr/>
      <dgm:t>
        <a:bodyPr/>
        <a:lstStyle/>
        <a:p>
          <a:endParaRPr lang="en-US"/>
        </a:p>
      </dgm:t>
    </dgm:pt>
    <dgm:pt modelId="{A6632BC9-AD49-48BD-A33A-BA540F94F671}">
      <dgm:prSet custT="1"/>
      <dgm:spPr/>
      <dgm:t>
        <a:bodyPr/>
        <a:lstStyle/>
        <a:p>
          <a:r>
            <a:rPr lang="en-US" sz="1200" dirty="0" smtClean="0"/>
            <a:t>Generalist – Gabriel </a:t>
          </a:r>
          <a:r>
            <a:rPr lang="en-US" sz="1200" dirty="0" err="1" smtClean="0"/>
            <a:t>Hornbuckle</a:t>
          </a:r>
          <a:endParaRPr lang="en-US" sz="1200" dirty="0"/>
        </a:p>
      </dgm:t>
    </dgm:pt>
    <dgm:pt modelId="{786C6641-D96B-4474-8662-8FF7DD55BD4D}" type="parTrans" cxnId="{F3417F88-66D6-41E6-AC1C-75CBC692DE59}">
      <dgm:prSet/>
      <dgm:spPr/>
      <dgm:t>
        <a:bodyPr/>
        <a:lstStyle/>
        <a:p>
          <a:endParaRPr lang="en-US"/>
        </a:p>
      </dgm:t>
    </dgm:pt>
    <dgm:pt modelId="{C135E174-B473-4736-8EAC-65BCDD0D4BFF}" type="sibTrans" cxnId="{F3417F88-66D6-41E6-AC1C-75CBC692DE59}">
      <dgm:prSet/>
      <dgm:spPr/>
      <dgm:t>
        <a:bodyPr/>
        <a:lstStyle/>
        <a:p>
          <a:endParaRPr lang="en-US"/>
        </a:p>
      </dgm:t>
    </dgm:pt>
    <dgm:pt modelId="{A272118B-A52D-4C3B-B525-AC97C0CB1A80}">
      <dgm:prSet custT="1"/>
      <dgm:spPr/>
      <dgm:t>
        <a:bodyPr/>
        <a:lstStyle/>
        <a:p>
          <a:r>
            <a:rPr lang="en-US" sz="1200" smtClean="0"/>
            <a:t>Liaison-Carla Hunt</a:t>
          </a:r>
          <a:endParaRPr lang="en-US" sz="1200"/>
        </a:p>
      </dgm:t>
    </dgm:pt>
    <dgm:pt modelId="{624AA161-F487-4039-A177-AED2D1A6C4CD}" type="parTrans" cxnId="{69DD2DDA-CAC6-445D-B0FC-FBBC0B726406}">
      <dgm:prSet/>
      <dgm:spPr/>
      <dgm:t>
        <a:bodyPr/>
        <a:lstStyle/>
        <a:p>
          <a:endParaRPr lang="en-US"/>
        </a:p>
      </dgm:t>
    </dgm:pt>
    <dgm:pt modelId="{A0319583-0831-4796-922C-BA8C1AEEDC78}" type="sibTrans" cxnId="{69DD2DDA-CAC6-445D-B0FC-FBBC0B726406}">
      <dgm:prSet/>
      <dgm:spPr/>
      <dgm:t>
        <a:bodyPr/>
        <a:lstStyle/>
        <a:p>
          <a:endParaRPr lang="en-US"/>
        </a:p>
      </dgm:t>
    </dgm:pt>
    <dgm:pt modelId="{81582200-6712-41BA-96B6-E86DD4D44063}">
      <dgm:prSet custT="1"/>
      <dgm:spPr/>
      <dgm:t>
        <a:bodyPr/>
        <a:lstStyle/>
        <a:p>
          <a:r>
            <a:rPr lang="en-US" sz="1200" dirty="0" smtClean="0"/>
            <a:t>Liaison-Carmen Middleton</a:t>
          </a:r>
          <a:endParaRPr lang="en-US" sz="1200" dirty="0"/>
        </a:p>
      </dgm:t>
    </dgm:pt>
    <dgm:pt modelId="{BEC74BD6-951C-42D3-8320-810D1B9784EC}" type="parTrans" cxnId="{0915B3EB-7250-4E06-B872-963F129B816C}">
      <dgm:prSet/>
      <dgm:spPr/>
      <dgm:t>
        <a:bodyPr/>
        <a:lstStyle/>
        <a:p>
          <a:endParaRPr lang="en-US"/>
        </a:p>
      </dgm:t>
    </dgm:pt>
    <dgm:pt modelId="{4150BD87-1BB5-428E-99F5-62566406FB45}" type="sibTrans" cxnId="{0915B3EB-7250-4E06-B872-963F129B816C}">
      <dgm:prSet/>
      <dgm:spPr/>
      <dgm:t>
        <a:bodyPr/>
        <a:lstStyle/>
        <a:p>
          <a:endParaRPr lang="en-US"/>
        </a:p>
      </dgm:t>
    </dgm:pt>
    <dgm:pt modelId="{618DF49F-246B-4B2D-BFC6-E96198BF31EA}">
      <dgm:prSet custT="1"/>
      <dgm:spPr/>
      <dgm:t>
        <a:bodyPr/>
        <a:lstStyle/>
        <a:p>
          <a:r>
            <a:rPr lang="en-US" sz="1200" dirty="0" smtClean="0"/>
            <a:t>Liaison- Michelle Escalante</a:t>
          </a:r>
          <a:endParaRPr lang="en-US" sz="1200" dirty="0"/>
        </a:p>
      </dgm:t>
    </dgm:pt>
    <dgm:pt modelId="{6C991DDA-A32B-4251-A820-AB80758F8D0A}" type="parTrans" cxnId="{515DF108-E9BA-478E-AABB-98E8D5B0671E}">
      <dgm:prSet/>
      <dgm:spPr/>
      <dgm:t>
        <a:bodyPr/>
        <a:lstStyle/>
        <a:p>
          <a:endParaRPr lang="en-US"/>
        </a:p>
      </dgm:t>
    </dgm:pt>
    <dgm:pt modelId="{F95A0CFD-BD22-4CFE-BA07-826B1C2DF66A}" type="sibTrans" cxnId="{515DF108-E9BA-478E-AABB-98E8D5B0671E}">
      <dgm:prSet/>
      <dgm:spPr/>
      <dgm:t>
        <a:bodyPr/>
        <a:lstStyle/>
        <a:p>
          <a:endParaRPr lang="en-US"/>
        </a:p>
      </dgm:t>
    </dgm:pt>
    <dgm:pt modelId="{D2E0A5A7-1465-405B-B587-3DE1DB8F459E}">
      <dgm:prSet custT="1"/>
      <dgm:spPr/>
      <dgm:t>
        <a:bodyPr/>
        <a:lstStyle/>
        <a:p>
          <a:r>
            <a:rPr lang="en-US" sz="1200" dirty="0" smtClean="0"/>
            <a:t>Generalist- Ian Cooke</a:t>
          </a:r>
          <a:endParaRPr lang="en-US" sz="1200" dirty="0"/>
        </a:p>
      </dgm:t>
    </dgm:pt>
    <dgm:pt modelId="{97041119-D3A4-4557-B75E-E08E6AE24B69}" type="parTrans" cxnId="{F6CBE0FE-A621-4176-8E29-279BA7D5A04F}">
      <dgm:prSet/>
      <dgm:spPr/>
      <dgm:t>
        <a:bodyPr/>
        <a:lstStyle/>
        <a:p>
          <a:endParaRPr lang="en-US"/>
        </a:p>
      </dgm:t>
    </dgm:pt>
    <dgm:pt modelId="{09368303-E2B0-4246-A637-22568D6AE402}" type="sibTrans" cxnId="{F6CBE0FE-A621-4176-8E29-279BA7D5A04F}">
      <dgm:prSet/>
      <dgm:spPr/>
      <dgm:t>
        <a:bodyPr/>
        <a:lstStyle/>
        <a:p>
          <a:endParaRPr lang="en-US"/>
        </a:p>
      </dgm:t>
    </dgm:pt>
    <dgm:pt modelId="{7B971F63-2BAE-4E4E-B015-3C8C5B5CCFE7}">
      <dgm:prSet custT="1"/>
      <dgm:spPr/>
      <dgm:t>
        <a:bodyPr/>
        <a:lstStyle/>
        <a:p>
          <a:r>
            <a:rPr lang="en-US" sz="1200" dirty="0" smtClean="0"/>
            <a:t>Generalist- Elias Vargas</a:t>
          </a:r>
          <a:endParaRPr lang="en-US" sz="1200" dirty="0"/>
        </a:p>
      </dgm:t>
    </dgm:pt>
    <dgm:pt modelId="{A87BB27C-8102-4E2F-87CD-205E71CF6139}" type="parTrans" cxnId="{F07B7D6F-68AE-419D-A5B9-094FB8B38BD4}">
      <dgm:prSet/>
      <dgm:spPr/>
      <dgm:t>
        <a:bodyPr/>
        <a:lstStyle/>
        <a:p>
          <a:endParaRPr lang="en-US"/>
        </a:p>
      </dgm:t>
    </dgm:pt>
    <dgm:pt modelId="{CD85B8A9-9853-4E64-9C93-EC976EEA4B45}" type="sibTrans" cxnId="{F07B7D6F-68AE-419D-A5B9-094FB8B38BD4}">
      <dgm:prSet/>
      <dgm:spPr/>
      <dgm:t>
        <a:bodyPr/>
        <a:lstStyle/>
        <a:p>
          <a:endParaRPr lang="en-US"/>
        </a:p>
      </dgm:t>
    </dgm:pt>
    <dgm:pt modelId="{0C59FADD-8193-4FB7-A340-C09DC3B4865F}">
      <dgm:prSet custT="1"/>
      <dgm:spPr/>
      <dgm:t>
        <a:bodyPr/>
        <a:lstStyle/>
        <a:p>
          <a:r>
            <a:rPr lang="en-US" sz="1200" dirty="0" smtClean="0"/>
            <a:t>Generalist- Robert Gilbert</a:t>
          </a:r>
          <a:endParaRPr lang="en-US" sz="1200" dirty="0"/>
        </a:p>
      </dgm:t>
    </dgm:pt>
    <dgm:pt modelId="{0258932D-71FC-4954-B8D1-6119213AAA7A}" type="parTrans" cxnId="{D6D5B9F4-6DC5-4957-897C-2D0B28959013}">
      <dgm:prSet/>
      <dgm:spPr/>
      <dgm:t>
        <a:bodyPr/>
        <a:lstStyle/>
        <a:p>
          <a:endParaRPr lang="en-US"/>
        </a:p>
      </dgm:t>
    </dgm:pt>
    <dgm:pt modelId="{D9AEC933-D4E6-4B74-850F-F80810EE3839}" type="sibTrans" cxnId="{D6D5B9F4-6DC5-4957-897C-2D0B28959013}">
      <dgm:prSet/>
      <dgm:spPr/>
      <dgm:t>
        <a:bodyPr/>
        <a:lstStyle/>
        <a:p>
          <a:endParaRPr lang="en-US"/>
        </a:p>
      </dgm:t>
    </dgm:pt>
    <dgm:pt modelId="{97914E30-3B70-4053-B80B-1DE1E3282076}">
      <dgm:prSet custT="1"/>
      <dgm:spPr/>
      <dgm:t>
        <a:bodyPr/>
        <a:lstStyle/>
        <a:p>
          <a:r>
            <a:rPr lang="en-US" sz="1200" smtClean="0"/>
            <a:t>Generalist – Tessa Easley</a:t>
          </a:r>
          <a:endParaRPr lang="en-US" sz="1200"/>
        </a:p>
      </dgm:t>
    </dgm:pt>
    <dgm:pt modelId="{7DB8C955-6C19-43D4-ADC9-6B7E7E322776}" type="parTrans" cxnId="{8ED6AFB1-A39D-4EA3-AACD-BA93A14DD3CC}">
      <dgm:prSet/>
      <dgm:spPr/>
      <dgm:t>
        <a:bodyPr/>
        <a:lstStyle/>
        <a:p>
          <a:endParaRPr lang="en-US"/>
        </a:p>
      </dgm:t>
    </dgm:pt>
    <dgm:pt modelId="{E6D0A2B6-03BD-4DEF-A9FF-74A543EEBD1C}" type="sibTrans" cxnId="{8ED6AFB1-A39D-4EA3-AACD-BA93A14DD3CC}">
      <dgm:prSet/>
      <dgm:spPr/>
      <dgm:t>
        <a:bodyPr/>
        <a:lstStyle/>
        <a:p>
          <a:endParaRPr lang="en-US"/>
        </a:p>
      </dgm:t>
    </dgm:pt>
    <dgm:pt modelId="{BA5E44F9-DC8F-4A0B-91E1-F40A181F65BA}">
      <dgm:prSet custT="1"/>
      <dgm:spPr/>
      <dgm:t>
        <a:bodyPr/>
        <a:lstStyle/>
        <a:p>
          <a:r>
            <a:rPr lang="en-US" sz="1200" dirty="0" smtClean="0"/>
            <a:t>Generalist – Brandon </a:t>
          </a:r>
          <a:r>
            <a:rPr lang="en-US" sz="1200" dirty="0" err="1" smtClean="0"/>
            <a:t>Middlecamp</a:t>
          </a:r>
          <a:endParaRPr lang="en-US" sz="1200" dirty="0"/>
        </a:p>
      </dgm:t>
    </dgm:pt>
    <dgm:pt modelId="{04A16A21-A41C-4FE9-964D-E1CB4663A358}" type="parTrans" cxnId="{22671EBD-F1E5-43C3-85AF-94327303EC12}">
      <dgm:prSet/>
      <dgm:spPr/>
      <dgm:t>
        <a:bodyPr/>
        <a:lstStyle/>
        <a:p>
          <a:endParaRPr lang="en-US"/>
        </a:p>
      </dgm:t>
    </dgm:pt>
    <dgm:pt modelId="{B257FFB7-9411-4CAA-8C05-6A89A8B29020}" type="sibTrans" cxnId="{22671EBD-F1E5-43C3-85AF-94327303EC12}">
      <dgm:prSet/>
      <dgm:spPr/>
      <dgm:t>
        <a:bodyPr/>
        <a:lstStyle/>
        <a:p>
          <a:endParaRPr lang="en-US"/>
        </a:p>
      </dgm:t>
    </dgm:pt>
    <dgm:pt modelId="{F3768DB3-00C6-4CEB-B85D-2CCA35996B78}" type="pres">
      <dgm:prSet presAssocID="{F172D9E3-852B-45C1-9CCE-CB64A1B723F9}" presName="Name0" presStyleCnt="0">
        <dgm:presLayoutVars>
          <dgm:dir/>
          <dgm:animLvl val="lvl"/>
          <dgm:resizeHandles val="exact"/>
        </dgm:presLayoutVars>
      </dgm:prSet>
      <dgm:spPr/>
    </dgm:pt>
    <dgm:pt modelId="{524D8C59-B0CF-400D-81E3-D14BB8B1A030}" type="pres">
      <dgm:prSet presAssocID="{B083602E-47A3-470C-BF89-D4DEFAAF5398}" presName="composite" presStyleCnt="0"/>
      <dgm:spPr/>
    </dgm:pt>
    <dgm:pt modelId="{2E61FA59-B952-4950-A113-04F0345CDB34}" type="pres">
      <dgm:prSet presAssocID="{B083602E-47A3-470C-BF89-D4DEFAAF5398}" presName="parTx" presStyleLbl="alignNode1" presStyleIdx="0" presStyleCnt="3">
        <dgm:presLayoutVars>
          <dgm:chMax val="0"/>
          <dgm:chPref val="0"/>
          <dgm:bulletEnabled val="1"/>
        </dgm:presLayoutVars>
      </dgm:prSet>
      <dgm:spPr/>
    </dgm:pt>
    <dgm:pt modelId="{0AAF98B2-F780-4293-B5E5-A3AFB30CFEAE}" type="pres">
      <dgm:prSet presAssocID="{B083602E-47A3-470C-BF89-D4DEFAAF5398}" presName="desTx" presStyleLbl="alignAccFollowNode1" presStyleIdx="0" presStyleCnt="3">
        <dgm:presLayoutVars>
          <dgm:bulletEnabled val="1"/>
        </dgm:presLayoutVars>
      </dgm:prSet>
      <dgm:spPr/>
      <dgm:t>
        <a:bodyPr/>
        <a:lstStyle/>
        <a:p>
          <a:endParaRPr lang="en-US"/>
        </a:p>
      </dgm:t>
    </dgm:pt>
    <dgm:pt modelId="{39CBFF05-C0A7-4537-9204-2FC9EC50BD00}" type="pres">
      <dgm:prSet presAssocID="{132DC9C3-4F64-4488-B269-2AB328177133}" presName="space" presStyleCnt="0"/>
      <dgm:spPr/>
    </dgm:pt>
    <dgm:pt modelId="{9BCAE84C-9825-4F54-9E1A-BF0693EF4966}" type="pres">
      <dgm:prSet presAssocID="{2B1D077D-E7A2-4ECC-8591-23FB7CB92A7D}" presName="composite" presStyleCnt="0"/>
      <dgm:spPr/>
    </dgm:pt>
    <dgm:pt modelId="{DDCCB99E-2C3D-43F0-849A-1DBDCF95351F}" type="pres">
      <dgm:prSet presAssocID="{2B1D077D-E7A2-4ECC-8591-23FB7CB92A7D}" presName="parTx" presStyleLbl="alignNode1" presStyleIdx="1" presStyleCnt="3">
        <dgm:presLayoutVars>
          <dgm:chMax val="0"/>
          <dgm:chPref val="0"/>
          <dgm:bulletEnabled val="1"/>
        </dgm:presLayoutVars>
      </dgm:prSet>
      <dgm:spPr/>
    </dgm:pt>
    <dgm:pt modelId="{9A77D17A-924E-4576-9C4A-EE4767607818}" type="pres">
      <dgm:prSet presAssocID="{2B1D077D-E7A2-4ECC-8591-23FB7CB92A7D}" presName="desTx" presStyleLbl="alignAccFollowNode1" presStyleIdx="1" presStyleCnt="3">
        <dgm:presLayoutVars>
          <dgm:bulletEnabled val="1"/>
        </dgm:presLayoutVars>
      </dgm:prSet>
      <dgm:spPr/>
      <dgm:t>
        <a:bodyPr/>
        <a:lstStyle/>
        <a:p>
          <a:endParaRPr lang="en-US"/>
        </a:p>
      </dgm:t>
    </dgm:pt>
    <dgm:pt modelId="{06E6259F-3E50-45BC-9AE3-E56CE0895249}" type="pres">
      <dgm:prSet presAssocID="{1208281F-9C22-4A9A-851E-A898D033B2F0}" presName="space" presStyleCnt="0"/>
      <dgm:spPr/>
    </dgm:pt>
    <dgm:pt modelId="{619D09FB-B00E-4109-8D5D-09004DF7D4D1}" type="pres">
      <dgm:prSet presAssocID="{EDFD821A-7C6C-4F73-A91A-AC51C69CB07B}" presName="composite" presStyleCnt="0"/>
      <dgm:spPr/>
    </dgm:pt>
    <dgm:pt modelId="{798DE0BF-FF3A-47A8-A2FB-F55698FC18DA}" type="pres">
      <dgm:prSet presAssocID="{EDFD821A-7C6C-4F73-A91A-AC51C69CB07B}" presName="parTx" presStyleLbl="alignNode1" presStyleIdx="2" presStyleCnt="3">
        <dgm:presLayoutVars>
          <dgm:chMax val="0"/>
          <dgm:chPref val="0"/>
          <dgm:bulletEnabled val="1"/>
        </dgm:presLayoutVars>
      </dgm:prSet>
      <dgm:spPr/>
    </dgm:pt>
    <dgm:pt modelId="{A0A4914F-72BA-499D-8896-74B6D34C701E}" type="pres">
      <dgm:prSet presAssocID="{EDFD821A-7C6C-4F73-A91A-AC51C69CB07B}" presName="desTx" presStyleLbl="alignAccFollowNode1" presStyleIdx="2" presStyleCnt="3">
        <dgm:presLayoutVars>
          <dgm:bulletEnabled val="1"/>
        </dgm:presLayoutVars>
      </dgm:prSet>
      <dgm:spPr/>
      <dgm:t>
        <a:bodyPr/>
        <a:lstStyle/>
        <a:p>
          <a:endParaRPr lang="en-US"/>
        </a:p>
      </dgm:t>
    </dgm:pt>
  </dgm:ptLst>
  <dgm:cxnLst>
    <dgm:cxn modelId="{288C4A5B-9BAA-46E4-B741-8A7A27880EBF}" srcId="{B083602E-47A3-470C-BF89-D4DEFAAF5398}" destId="{5BD53776-7DE0-4169-8F19-E7F9B7C8DADE}" srcOrd="5" destOrd="0" parTransId="{CDB8BA82-84C9-4CF6-B949-BB35607874FC}" sibTransId="{918163AC-CAB8-45E6-BCF9-130CA32EFF9E}"/>
    <dgm:cxn modelId="{42946226-7F3B-4E76-9591-563F16E1A929}" type="presOf" srcId="{0C7EE325-3921-4906-A00C-E468784F16D7}" destId="{9A77D17A-924E-4576-9C4A-EE4767607818}" srcOrd="0" destOrd="5" presId="urn:microsoft.com/office/officeart/2005/8/layout/hList1"/>
    <dgm:cxn modelId="{6A85A304-E502-4D17-A96B-74E9F431D8F2}" type="presOf" srcId="{BA5E44F9-DC8F-4A0B-91E1-F40A181F65BA}" destId="{A0A4914F-72BA-499D-8896-74B6D34C701E}" srcOrd="0" destOrd="8" presId="urn:microsoft.com/office/officeart/2005/8/layout/hList1"/>
    <dgm:cxn modelId="{A54ED303-0549-47D2-8512-981C0B9E17AD}" type="presOf" srcId="{AD3C06E0-02EF-497E-AE57-8622636FDFA2}" destId="{0AAF98B2-F780-4293-B5E5-A3AFB30CFEAE}" srcOrd="0" destOrd="7" presId="urn:microsoft.com/office/officeart/2005/8/layout/hList1"/>
    <dgm:cxn modelId="{B1B86B82-8305-4335-899B-89AEC79B161D}" type="presOf" srcId="{7F35B151-F7B3-4C8D-863E-6B373B359371}" destId="{0AAF98B2-F780-4293-B5E5-A3AFB30CFEAE}" srcOrd="0" destOrd="0" presId="urn:microsoft.com/office/officeart/2005/8/layout/hList1"/>
    <dgm:cxn modelId="{9D7DB74A-3C97-468F-9724-07CF15E779ED}" type="presOf" srcId="{5BD53776-7DE0-4169-8F19-E7F9B7C8DADE}" destId="{0AAF98B2-F780-4293-B5E5-A3AFB30CFEAE}" srcOrd="0" destOrd="5" presId="urn:microsoft.com/office/officeart/2005/8/layout/hList1"/>
    <dgm:cxn modelId="{12417A0E-24AC-4EEF-98C3-8AE7D4162968}" srcId="{2B1D077D-E7A2-4ECC-8591-23FB7CB92A7D}" destId="{4DBDB2BA-E638-4E62-B6A7-3592735D77E4}" srcOrd="1" destOrd="0" parTransId="{891279FC-29C5-4482-B34A-EAA8D33E874C}" sibTransId="{DA118873-8043-4026-8B68-41AC8785B69C}"/>
    <dgm:cxn modelId="{6B62E44B-58A5-4B06-BFEE-45ADE3B8F1C7}" srcId="{2B1D077D-E7A2-4ECC-8591-23FB7CB92A7D}" destId="{AD47F489-80D8-41CE-A6D0-B826F787352B}" srcOrd="3" destOrd="0" parTransId="{FBD29C87-45A4-4CCB-B122-3E852EE7E273}" sibTransId="{31C6AA0A-974C-47F8-A9EB-39BC4B8AD09F}"/>
    <dgm:cxn modelId="{366471E5-4CDC-4C7A-AED6-1C2AC662FAB0}" type="presOf" srcId="{1CF9457A-70F2-4087-81B1-164EB8E804B7}" destId="{0AAF98B2-F780-4293-B5E5-A3AFB30CFEAE}" srcOrd="0" destOrd="3" presId="urn:microsoft.com/office/officeart/2005/8/layout/hList1"/>
    <dgm:cxn modelId="{DF41C3A8-C53C-43D2-B000-D030E18B864B}" type="presOf" srcId="{C3AF6929-3EBD-483C-AE05-3DEC9029F597}" destId="{0AAF98B2-F780-4293-B5E5-A3AFB30CFEAE}" srcOrd="0" destOrd="4" presId="urn:microsoft.com/office/officeart/2005/8/layout/hList1"/>
    <dgm:cxn modelId="{9C4B0745-50A1-4528-A9BB-F98AAF6BC344}" srcId="{EDFD821A-7C6C-4F73-A91A-AC51C69CB07B}" destId="{8CCF1E26-C6C0-4B6D-9A66-D30CD78BDFE0}" srcOrd="0" destOrd="0" parTransId="{8D0FC91F-D38A-4CA8-90A8-20AD793AC4E1}" sibTransId="{7EFF6709-836B-469A-969C-40C2B5961DFE}"/>
    <dgm:cxn modelId="{854E5D35-62FB-4C44-B6CE-71CF7223196B}" type="presOf" srcId="{AD47F489-80D8-41CE-A6D0-B826F787352B}" destId="{9A77D17A-924E-4576-9C4A-EE4767607818}" srcOrd="0" destOrd="3" presId="urn:microsoft.com/office/officeart/2005/8/layout/hList1"/>
    <dgm:cxn modelId="{37B354B6-8E6F-41E7-8081-6A56E33B7447}" srcId="{B083602E-47A3-470C-BF89-D4DEFAAF5398}" destId="{2C2F3DF7-6E03-453A-B3D5-C782F379BB5A}" srcOrd="2" destOrd="0" parTransId="{784AA0C7-BA63-40D6-8986-711094E17F81}" sibTransId="{9EB1B948-833D-4218-BF7B-BC5D145F42A4}"/>
    <dgm:cxn modelId="{5B341030-F292-4C25-9C8C-77AC0C5FB866}" srcId="{F172D9E3-852B-45C1-9CCE-CB64A1B723F9}" destId="{B083602E-47A3-470C-BF89-D4DEFAAF5398}" srcOrd="0" destOrd="0" parTransId="{99D21D08-86BD-473F-9E2D-637B8135150B}" sibTransId="{132DC9C3-4F64-4488-B269-2AB328177133}"/>
    <dgm:cxn modelId="{2CFA068C-C17B-4994-8EE5-5041183491F9}" type="presOf" srcId="{4C679E1B-F4B0-48EF-ACD3-948C1C356BBF}" destId="{9A77D17A-924E-4576-9C4A-EE4767607818}" srcOrd="0" destOrd="2" presId="urn:microsoft.com/office/officeart/2005/8/layout/hList1"/>
    <dgm:cxn modelId="{043F0E76-CC57-4780-BF2B-937DB7774A5A}" srcId="{2B1D077D-E7A2-4ECC-8591-23FB7CB92A7D}" destId="{4C679E1B-F4B0-48EF-ACD3-948C1C356BBF}" srcOrd="2" destOrd="0" parTransId="{8F9B631A-9F78-43F4-AF21-8381FCE36AC7}" sibTransId="{9644A5BC-0537-489D-9FC7-E67815F6DF1A}"/>
    <dgm:cxn modelId="{38AD05B0-BF56-4EFB-AD31-4DB15F663BE2}" type="presOf" srcId="{2B1D077D-E7A2-4ECC-8591-23FB7CB92A7D}" destId="{DDCCB99E-2C3D-43F0-849A-1DBDCF95351F}" srcOrd="0" destOrd="0" presId="urn:microsoft.com/office/officeart/2005/8/layout/hList1"/>
    <dgm:cxn modelId="{C6462C99-F0C5-49E4-B9D7-F716DE9853D7}" type="presOf" srcId="{2C2F3DF7-6E03-453A-B3D5-C782F379BB5A}" destId="{0AAF98B2-F780-4293-B5E5-A3AFB30CFEAE}" srcOrd="0" destOrd="2" presId="urn:microsoft.com/office/officeart/2005/8/layout/hList1"/>
    <dgm:cxn modelId="{F6CBE0FE-A621-4176-8E29-279BA7D5A04F}" srcId="{EDFD821A-7C6C-4F73-A91A-AC51C69CB07B}" destId="{D2E0A5A7-1465-405B-B587-3DE1DB8F459E}" srcOrd="4" destOrd="0" parTransId="{97041119-D3A4-4557-B75E-E08E6AE24B69}" sibTransId="{09368303-E2B0-4246-A637-22568D6AE402}"/>
    <dgm:cxn modelId="{6A347467-6D6D-4EB5-B7CB-4AD6ED8A0040}" srcId="{2B1D077D-E7A2-4ECC-8591-23FB7CB92A7D}" destId="{0C7EE325-3921-4906-A00C-E468784F16D7}" srcOrd="5" destOrd="0" parTransId="{9BBF6537-1FF1-47E6-8279-11AA14DA24C5}" sibTransId="{92018A3E-E401-4D23-9004-1BDA9D3362CC}"/>
    <dgm:cxn modelId="{0915B3EB-7250-4E06-B872-963F129B816C}" srcId="{EDFD821A-7C6C-4F73-A91A-AC51C69CB07B}" destId="{81582200-6712-41BA-96B6-E86DD4D44063}" srcOrd="2" destOrd="0" parTransId="{BEC74BD6-951C-42D3-8320-810D1B9784EC}" sibTransId="{4150BD87-1BB5-428E-99F5-62566406FB45}"/>
    <dgm:cxn modelId="{6DDD740C-71A4-4EC6-A76B-7F4A5B6D2E49}" srcId="{B083602E-47A3-470C-BF89-D4DEFAAF5398}" destId="{DD9C1AF0-221D-4748-AF38-5E1C2719B1DC}" srcOrd="11" destOrd="0" parTransId="{BFAE4B8A-814F-4090-B6EF-FBA4A3A63052}" sibTransId="{589203AA-FBC7-4A2D-A17B-1CCA51B01086}"/>
    <dgm:cxn modelId="{78BAA691-B621-44C1-AF64-43D1BFF7BE9E}" srcId="{F172D9E3-852B-45C1-9CCE-CB64A1B723F9}" destId="{EDFD821A-7C6C-4F73-A91A-AC51C69CB07B}" srcOrd="2" destOrd="0" parTransId="{187BAB8C-93CD-4437-9486-C144285A3B8A}" sibTransId="{504A6210-5428-471C-A133-A9304D690817}"/>
    <dgm:cxn modelId="{393C999B-A736-44AB-B8A0-EA18816B014F}" type="presOf" srcId="{618DF49F-246B-4B2D-BFC6-E96198BF31EA}" destId="{A0A4914F-72BA-499D-8896-74B6D34C701E}" srcOrd="0" destOrd="3" presId="urn:microsoft.com/office/officeart/2005/8/layout/hList1"/>
    <dgm:cxn modelId="{8D36C5C3-AF56-47AF-B0EF-E14CCB62F28B}" type="presOf" srcId="{F172D9E3-852B-45C1-9CCE-CB64A1B723F9}" destId="{F3768DB3-00C6-4CEB-B85D-2CCA35996B78}" srcOrd="0" destOrd="0" presId="urn:microsoft.com/office/officeart/2005/8/layout/hList1"/>
    <dgm:cxn modelId="{C7863DFF-ED7D-4C98-80A2-57AEA403BC13}" srcId="{B083602E-47A3-470C-BF89-D4DEFAAF5398}" destId="{08C9638E-8CDD-4A5D-8C8A-90F7917F9B08}" srcOrd="1" destOrd="0" parTransId="{EC8447E9-9A85-449F-B6AB-B03960CFAD34}" sibTransId="{11466632-ADFD-4A12-BAFF-77FB39FD121E}"/>
    <dgm:cxn modelId="{54A5C188-11D4-47EA-8DAD-3D9715245FC1}" srcId="{B083602E-47A3-470C-BF89-D4DEFAAF5398}" destId="{D848C6C2-A2A8-447E-A648-646A281E4F60}" srcOrd="6" destOrd="0" parTransId="{171016EE-F3F0-44F0-A420-01F8134481A7}" sibTransId="{FBD49063-2FC1-4C91-93CE-97119C15B876}"/>
    <dgm:cxn modelId="{E202FBCF-F60E-463A-955B-5FE4F360E9F6}" type="presOf" srcId="{D2E0A5A7-1465-405B-B587-3DE1DB8F459E}" destId="{A0A4914F-72BA-499D-8896-74B6D34C701E}" srcOrd="0" destOrd="4" presId="urn:microsoft.com/office/officeart/2005/8/layout/hList1"/>
    <dgm:cxn modelId="{51607394-3493-4A11-97CA-A411AA5B04A6}" srcId="{B083602E-47A3-470C-BF89-D4DEFAAF5398}" destId="{14987A3B-832E-4C9E-B82D-54044C82EC9F}" srcOrd="10" destOrd="0" parTransId="{F51C24C0-C250-4AAF-81AF-8CBC7EE30DCF}" sibTransId="{0448466D-8B0C-4324-97F0-79986B241DD2}"/>
    <dgm:cxn modelId="{C60E801B-7C89-4A1F-9E4B-EDD492AF081C}" type="presOf" srcId="{D848C6C2-A2A8-447E-A648-646A281E4F60}" destId="{0AAF98B2-F780-4293-B5E5-A3AFB30CFEAE}" srcOrd="0" destOrd="6" presId="urn:microsoft.com/office/officeart/2005/8/layout/hList1"/>
    <dgm:cxn modelId="{20310C70-D832-46B1-A28E-EDD50BCDAC5C}" srcId="{B083602E-47A3-470C-BF89-D4DEFAAF5398}" destId="{C3AF6929-3EBD-483C-AE05-3DEC9029F597}" srcOrd="4" destOrd="0" parTransId="{1A9AF9DA-3D1C-437A-9DFB-4B0E158BEBA5}" sibTransId="{8B9B5CE3-EDB0-4E64-9B1E-B013D5FA772B}"/>
    <dgm:cxn modelId="{8EEB910A-86F0-46A8-9BC2-42A5AA5BD226}" type="presOf" srcId="{4DBDB2BA-E638-4E62-B6A7-3592735D77E4}" destId="{9A77D17A-924E-4576-9C4A-EE4767607818}" srcOrd="0" destOrd="1" presId="urn:microsoft.com/office/officeart/2005/8/layout/hList1"/>
    <dgm:cxn modelId="{15B08BED-4B5D-4157-BEC1-705DB946A4F3}" type="presOf" srcId="{0C59FADD-8193-4FB7-A340-C09DC3B4865F}" destId="{A0A4914F-72BA-499D-8896-74B6D34C701E}" srcOrd="0" destOrd="6" presId="urn:microsoft.com/office/officeart/2005/8/layout/hList1"/>
    <dgm:cxn modelId="{CD3AF6D9-9785-440F-9AF6-3CC62B68E540}" type="presOf" srcId="{8CCF1E26-C6C0-4B6D-9A66-D30CD78BDFE0}" destId="{A0A4914F-72BA-499D-8896-74B6D34C701E}" srcOrd="0" destOrd="0" presId="urn:microsoft.com/office/officeart/2005/8/layout/hList1"/>
    <dgm:cxn modelId="{D6D5B9F4-6DC5-4957-897C-2D0B28959013}" srcId="{EDFD821A-7C6C-4F73-A91A-AC51C69CB07B}" destId="{0C59FADD-8193-4FB7-A340-C09DC3B4865F}" srcOrd="6" destOrd="0" parTransId="{0258932D-71FC-4954-B8D1-6119213AAA7A}" sibTransId="{D9AEC933-D4E6-4B74-850F-F80810EE3839}"/>
    <dgm:cxn modelId="{A89568B0-2033-4466-AAD5-523EDC301CA5}" srcId="{B083602E-47A3-470C-BF89-D4DEFAAF5398}" destId="{7F35B151-F7B3-4C8D-863E-6B373B359371}" srcOrd="0" destOrd="0" parTransId="{10494AD1-11DD-4014-8CA3-EDDA6F8FB49D}" sibTransId="{FE2B565A-40D0-418F-8B0C-5F71B3FDCB5E}"/>
    <dgm:cxn modelId="{9DA7E130-4520-44B1-8C9A-11E4CA72138C}" type="presOf" srcId="{DD9C1AF0-221D-4748-AF38-5E1C2719B1DC}" destId="{0AAF98B2-F780-4293-B5E5-A3AFB30CFEAE}" srcOrd="0" destOrd="11" presId="urn:microsoft.com/office/officeart/2005/8/layout/hList1"/>
    <dgm:cxn modelId="{69DD2DDA-CAC6-445D-B0FC-FBBC0B726406}" srcId="{EDFD821A-7C6C-4F73-A91A-AC51C69CB07B}" destId="{A272118B-A52D-4C3B-B525-AC97C0CB1A80}" srcOrd="1" destOrd="0" parTransId="{624AA161-F487-4039-A177-AED2D1A6C4CD}" sibTransId="{A0319583-0831-4796-922C-BA8C1AEEDC78}"/>
    <dgm:cxn modelId="{F467B988-BA98-4EA0-8589-76D5FE54BCBE}" type="presOf" srcId="{EDFD821A-7C6C-4F73-A91A-AC51C69CB07B}" destId="{798DE0BF-FF3A-47A8-A2FB-F55698FC18DA}" srcOrd="0" destOrd="0" presId="urn:microsoft.com/office/officeart/2005/8/layout/hList1"/>
    <dgm:cxn modelId="{F3417F88-66D6-41E6-AC1C-75CBC692DE59}" srcId="{2B1D077D-E7A2-4ECC-8591-23FB7CB92A7D}" destId="{A6632BC9-AD49-48BD-A33A-BA540F94F671}" srcOrd="8" destOrd="0" parTransId="{786C6641-D96B-4474-8662-8FF7DD55BD4D}" sibTransId="{C135E174-B473-4736-8EAC-65BCDD0D4BFF}"/>
    <dgm:cxn modelId="{BE57DA43-5E48-42F7-92AA-6533C5AB8215}" srcId="{2B1D077D-E7A2-4ECC-8591-23FB7CB92A7D}" destId="{2679E5EB-9638-4D08-B83D-F46C6963994D}" srcOrd="4" destOrd="0" parTransId="{DC6AD877-0E6C-415E-9FDA-EC8470AC296C}" sibTransId="{68C6E9A8-D919-4676-8B5A-3E4101BE6939}"/>
    <dgm:cxn modelId="{D8C50863-851D-4DEF-A95E-E4BFA6E42A6B}" type="presOf" srcId="{81582200-6712-41BA-96B6-E86DD4D44063}" destId="{A0A4914F-72BA-499D-8896-74B6D34C701E}" srcOrd="0" destOrd="2" presId="urn:microsoft.com/office/officeart/2005/8/layout/hList1"/>
    <dgm:cxn modelId="{8702A6E4-2261-42B7-A57B-E1DDD6E7F2CE}" srcId="{B083602E-47A3-470C-BF89-D4DEFAAF5398}" destId="{E003748D-4987-4BBD-951C-2BE665BDF1DD}" srcOrd="8" destOrd="0" parTransId="{B92FCDEB-1959-4C30-BF93-26245C1AD825}" sibTransId="{1C1ED580-4BA2-421D-AC6D-EE1E862E7A0D}"/>
    <dgm:cxn modelId="{8ED6AFB1-A39D-4EA3-AACD-BA93A14DD3CC}" srcId="{EDFD821A-7C6C-4F73-A91A-AC51C69CB07B}" destId="{97914E30-3B70-4053-B80B-1DE1E3282076}" srcOrd="7" destOrd="0" parTransId="{7DB8C955-6C19-43D4-ADC9-6B7E7E322776}" sibTransId="{E6D0A2B6-03BD-4DEF-A9FF-74A543EEBD1C}"/>
    <dgm:cxn modelId="{35BEDBAE-48FC-4EEF-8471-4BFC9B3BDC6A}" type="presOf" srcId="{074BD83B-D60B-45E8-9530-810B6C9CBDF7}" destId="{9A77D17A-924E-4576-9C4A-EE4767607818}" srcOrd="0" destOrd="7" presId="urn:microsoft.com/office/officeart/2005/8/layout/hList1"/>
    <dgm:cxn modelId="{710D4F13-4A11-4E17-91EC-EF5D927D0F2D}" srcId="{2B1D077D-E7A2-4ECC-8591-23FB7CB92A7D}" destId="{074BD83B-D60B-45E8-9530-810B6C9CBDF7}" srcOrd="7" destOrd="0" parTransId="{28DA58AC-1FDD-42F4-B38C-8168CE2CB87D}" sibTransId="{4F6E5F81-E376-4648-B7C7-053704AF2D78}"/>
    <dgm:cxn modelId="{8D1E9F1E-888E-4A10-A3E5-4E68D545142F}" srcId="{B083602E-47A3-470C-BF89-D4DEFAAF5398}" destId="{AD3C06E0-02EF-497E-AE57-8622636FDFA2}" srcOrd="7" destOrd="0" parTransId="{2CB5B5D9-A328-418B-8DE8-B9A2DF0FE6CE}" sibTransId="{619E0586-89CB-4A24-A889-E1A1F1A6EFB6}"/>
    <dgm:cxn modelId="{7F3CA24C-9918-4F3E-A0CB-9E5372E3D54F}" type="presOf" srcId="{2679E5EB-9638-4D08-B83D-F46C6963994D}" destId="{9A77D17A-924E-4576-9C4A-EE4767607818}" srcOrd="0" destOrd="4" presId="urn:microsoft.com/office/officeart/2005/8/layout/hList1"/>
    <dgm:cxn modelId="{515DF108-E9BA-478E-AABB-98E8D5B0671E}" srcId="{EDFD821A-7C6C-4F73-A91A-AC51C69CB07B}" destId="{618DF49F-246B-4B2D-BFC6-E96198BF31EA}" srcOrd="3" destOrd="0" parTransId="{6C991DDA-A32B-4251-A820-AB80758F8D0A}" sibTransId="{F95A0CFD-BD22-4CFE-BA07-826B1C2DF66A}"/>
    <dgm:cxn modelId="{81F5A463-2695-43EE-9D46-F70C2F31A5DF}" type="presOf" srcId="{14987A3B-832E-4C9E-B82D-54044C82EC9F}" destId="{0AAF98B2-F780-4293-B5E5-A3AFB30CFEAE}" srcOrd="0" destOrd="10" presId="urn:microsoft.com/office/officeart/2005/8/layout/hList1"/>
    <dgm:cxn modelId="{7ACBAB7C-C9E1-4133-82EB-5A962B73A51E}" type="presOf" srcId="{B083602E-47A3-470C-BF89-D4DEFAAF5398}" destId="{2E61FA59-B952-4950-A113-04F0345CDB34}" srcOrd="0" destOrd="0" presId="urn:microsoft.com/office/officeart/2005/8/layout/hList1"/>
    <dgm:cxn modelId="{F4FEF55C-7C7E-4661-A263-565D0D9C82F4}" srcId="{B083602E-47A3-470C-BF89-D4DEFAAF5398}" destId="{A6839776-833E-4B89-B39D-007C2046773E}" srcOrd="9" destOrd="0" parTransId="{1E8CC0F6-455B-4DAB-8D1E-475E0C635369}" sibTransId="{0E74AC99-744E-4947-912F-10430E57BD21}"/>
    <dgm:cxn modelId="{D151CDF5-EEF1-451D-BA59-3C73B8637A49}" type="presOf" srcId="{08C9638E-8CDD-4A5D-8C8A-90F7917F9B08}" destId="{0AAF98B2-F780-4293-B5E5-A3AFB30CFEAE}" srcOrd="0" destOrd="1" presId="urn:microsoft.com/office/officeart/2005/8/layout/hList1"/>
    <dgm:cxn modelId="{1AB41353-47CB-4382-A121-7DC8E9A8A9C5}" type="presOf" srcId="{A6632BC9-AD49-48BD-A33A-BA540F94F671}" destId="{9A77D17A-924E-4576-9C4A-EE4767607818}" srcOrd="0" destOrd="8" presId="urn:microsoft.com/office/officeart/2005/8/layout/hList1"/>
    <dgm:cxn modelId="{83E99B73-784E-4CA4-9F81-C0834C54503C}" type="presOf" srcId="{7B971F63-2BAE-4E4E-B015-3C8C5B5CCFE7}" destId="{A0A4914F-72BA-499D-8896-74B6D34C701E}" srcOrd="0" destOrd="5" presId="urn:microsoft.com/office/officeart/2005/8/layout/hList1"/>
    <dgm:cxn modelId="{52186170-012A-48AA-9817-6D1E7FAB5ACF}" type="presOf" srcId="{97914E30-3B70-4053-B80B-1DE1E3282076}" destId="{A0A4914F-72BA-499D-8896-74B6D34C701E}" srcOrd="0" destOrd="7" presId="urn:microsoft.com/office/officeart/2005/8/layout/hList1"/>
    <dgm:cxn modelId="{DC8C6DA6-328D-4B7E-8A0A-0F0FA75810EF}" type="presOf" srcId="{3227EFC1-5B5D-4D84-BDDD-3266051C73E3}" destId="{9A77D17A-924E-4576-9C4A-EE4767607818}" srcOrd="0" destOrd="6" presId="urn:microsoft.com/office/officeart/2005/8/layout/hList1"/>
    <dgm:cxn modelId="{3E5B1B52-B516-4AAC-AA69-0819BDAB4F61}" type="presOf" srcId="{A6839776-833E-4B89-B39D-007C2046773E}" destId="{0AAF98B2-F780-4293-B5E5-A3AFB30CFEAE}" srcOrd="0" destOrd="9" presId="urn:microsoft.com/office/officeart/2005/8/layout/hList1"/>
    <dgm:cxn modelId="{3D5F8A28-80F0-43C1-A4F0-DCA18C3C4083}" type="presOf" srcId="{076D5AC1-A131-4B79-984E-BB41BC08FDA2}" destId="{9A77D17A-924E-4576-9C4A-EE4767607818}" srcOrd="0" destOrd="0" presId="urn:microsoft.com/office/officeart/2005/8/layout/hList1"/>
    <dgm:cxn modelId="{F602E529-869C-4ACC-A81E-B266B4A53580}" srcId="{B083602E-47A3-470C-BF89-D4DEFAAF5398}" destId="{1CF9457A-70F2-4087-81B1-164EB8E804B7}" srcOrd="3" destOrd="0" parTransId="{66D459E1-D0BE-4733-846E-CC756094D154}" sibTransId="{7978C42F-40BA-417C-8C60-0F34FCA45338}"/>
    <dgm:cxn modelId="{22671EBD-F1E5-43C3-85AF-94327303EC12}" srcId="{EDFD821A-7C6C-4F73-A91A-AC51C69CB07B}" destId="{BA5E44F9-DC8F-4A0B-91E1-F40A181F65BA}" srcOrd="8" destOrd="0" parTransId="{04A16A21-A41C-4FE9-964D-E1CB4663A358}" sibTransId="{B257FFB7-9411-4CAA-8C05-6A89A8B29020}"/>
    <dgm:cxn modelId="{318926BF-E07F-4322-9BDC-EF63862CA956}" srcId="{2B1D077D-E7A2-4ECC-8591-23FB7CB92A7D}" destId="{076D5AC1-A131-4B79-984E-BB41BC08FDA2}" srcOrd="0" destOrd="0" parTransId="{6C002C07-1B1A-4C85-A9AC-083DFE0EC52E}" sibTransId="{BB40FF95-B686-4EF0-ACB0-493E838C15F5}"/>
    <dgm:cxn modelId="{0AD20A22-8937-432B-BC2D-058C0FE2877E}" srcId="{2B1D077D-E7A2-4ECC-8591-23FB7CB92A7D}" destId="{3227EFC1-5B5D-4D84-BDDD-3266051C73E3}" srcOrd="6" destOrd="0" parTransId="{CE8BA1A5-6122-4D5B-BFD2-164727CF2B68}" sibTransId="{D3506D7F-46B2-4138-9EE3-914DE24EDC0D}"/>
    <dgm:cxn modelId="{003D45C5-5026-4FE9-988E-7E170614B2FE}" srcId="{F172D9E3-852B-45C1-9CCE-CB64A1B723F9}" destId="{2B1D077D-E7A2-4ECC-8591-23FB7CB92A7D}" srcOrd="1" destOrd="0" parTransId="{8D28DDBF-579A-4EE3-A3F5-8C3EA85AB9DC}" sibTransId="{1208281F-9C22-4A9A-851E-A898D033B2F0}"/>
    <dgm:cxn modelId="{F07B7D6F-68AE-419D-A5B9-094FB8B38BD4}" srcId="{EDFD821A-7C6C-4F73-A91A-AC51C69CB07B}" destId="{7B971F63-2BAE-4E4E-B015-3C8C5B5CCFE7}" srcOrd="5" destOrd="0" parTransId="{A87BB27C-8102-4E2F-87CD-205E71CF6139}" sibTransId="{CD85B8A9-9853-4E64-9C93-EC976EEA4B45}"/>
    <dgm:cxn modelId="{8271FF24-B212-4A84-9075-A2A1D0CA4C88}" type="presOf" srcId="{E003748D-4987-4BBD-951C-2BE665BDF1DD}" destId="{0AAF98B2-F780-4293-B5E5-A3AFB30CFEAE}" srcOrd="0" destOrd="8" presId="urn:microsoft.com/office/officeart/2005/8/layout/hList1"/>
    <dgm:cxn modelId="{25A09F51-F186-44F8-8450-2B5ADC2AD472}" type="presOf" srcId="{A272118B-A52D-4C3B-B525-AC97C0CB1A80}" destId="{A0A4914F-72BA-499D-8896-74B6D34C701E}" srcOrd="0" destOrd="1" presId="urn:microsoft.com/office/officeart/2005/8/layout/hList1"/>
    <dgm:cxn modelId="{26A9FC03-B2B0-4C1B-8738-5D8D529F65F6}" type="presParOf" srcId="{F3768DB3-00C6-4CEB-B85D-2CCA35996B78}" destId="{524D8C59-B0CF-400D-81E3-D14BB8B1A030}" srcOrd="0" destOrd="0" presId="urn:microsoft.com/office/officeart/2005/8/layout/hList1"/>
    <dgm:cxn modelId="{A748A56F-B6A0-4A29-A33F-7A0BA297DBB9}" type="presParOf" srcId="{524D8C59-B0CF-400D-81E3-D14BB8B1A030}" destId="{2E61FA59-B952-4950-A113-04F0345CDB34}" srcOrd="0" destOrd="0" presId="urn:microsoft.com/office/officeart/2005/8/layout/hList1"/>
    <dgm:cxn modelId="{1631E2D4-4EA5-41DE-9E16-86A8CCEECBB3}" type="presParOf" srcId="{524D8C59-B0CF-400D-81E3-D14BB8B1A030}" destId="{0AAF98B2-F780-4293-B5E5-A3AFB30CFEAE}" srcOrd="1" destOrd="0" presId="urn:microsoft.com/office/officeart/2005/8/layout/hList1"/>
    <dgm:cxn modelId="{D39A8DBB-FC5A-4DA6-844A-C161B16CAE09}" type="presParOf" srcId="{F3768DB3-00C6-4CEB-B85D-2CCA35996B78}" destId="{39CBFF05-C0A7-4537-9204-2FC9EC50BD00}" srcOrd="1" destOrd="0" presId="urn:microsoft.com/office/officeart/2005/8/layout/hList1"/>
    <dgm:cxn modelId="{3A08BBB1-3049-484B-AEF2-CE60959816F7}" type="presParOf" srcId="{F3768DB3-00C6-4CEB-B85D-2CCA35996B78}" destId="{9BCAE84C-9825-4F54-9E1A-BF0693EF4966}" srcOrd="2" destOrd="0" presId="urn:microsoft.com/office/officeart/2005/8/layout/hList1"/>
    <dgm:cxn modelId="{6C74F446-7BF7-4842-83DD-8EEF1428444F}" type="presParOf" srcId="{9BCAE84C-9825-4F54-9E1A-BF0693EF4966}" destId="{DDCCB99E-2C3D-43F0-849A-1DBDCF95351F}" srcOrd="0" destOrd="0" presId="urn:microsoft.com/office/officeart/2005/8/layout/hList1"/>
    <dgm:cxn modelId="{A6FC54A6-A7ED-4F19-928B-96D41B579613}" type="presParOf" srcId="{9BCAE84C-9825-4F54-9E1A-BF0693EF4966}" destId="{9A77D17A-924E-4576-9C4A-EE4767607818}" srcOrd="1" destOrd="0" presId="urn:microsoft.com/office/officeart/2005/8/layout/hList1"/>
    <dgm:cxn modelId="{D4ECFEC3-FA21-4E91-BDE8-C49161965DE9}" type="presParOf" srcId="{F3768DB3-00C6-4CEB-B85D-2CCA35996B78}" destId="{06E6259F-3E50-45BC-9AE3-E56CE0895249}" srcOrd="3" destOrd="0" presId="urn:microsoft.com/office/officeart/2005/8/layout/hList1"/>
    <dgm:cxn modelId="{9A89F8B1-56A2-4E82-8571-BBC8E9C73107}" type="presParOf" srcId="{F3768DB3-00C6-4CEB-B85D-2CCA35996B78}" destId="{619D09FB-B00E-4109-8D5D-09004DF7D4D1}" srcOrd="4" destOrd="0" presId="urn:microsoft.com/office/officeart/2005/8/layout/hList1"/>
    <dgm:cxn modelId="{729E0B20-826E-44FA-AA32-CD5EA3F3CCCC}" type="presParOf" srcId="{619D09FB-B00E-4109-8D5D-09004DF7D4D1}" destId="{798DE0BF-FF3A-47A8-A2FB-F55698FC18DA}" srcOrd="0" destOrd="0" presId="urn:microsoft.com/office/officeart/2005/8/layout/hList1"/>
    <dgm:cxn modelId="{004E44AC-4F77-4A65-9E6B-232E2B259D80}" type="presParOf" srcId="{619D09FB-B00E-4109-8D5D-09004DF7D4D1}" destId="{A0A4914F-72BA-499D-8896-74B6D34C701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2D775-7A4C-46AA-9358-6CE148EEDB9C}">
      <dsp:nvSpPr>
        <dsp:cNvPr id="0" name=""/>
        <dsp:cNvSpPr/>
      </dsp:nvSpPr>
      <dsp:spPr>
        <a:xfrm rot="5400000">
          <a:off x="6452367" y="-2732494"/>
          <a:ext cx="774688" cy="6437376"/>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US" sz="1200" b="0" i="0" kern="1200" smtClean="0"/>
            <a:t>The Administrative Coordination Team provides end-to-end process management for a variety of procurement, human resources and financial activities allowing departments to focus on their core activities while delivering maximum service to campus customers</a:t>
          </a:r>
          <a:endParaRPr lang="en-US" sz="1200" kern="1200" dirty="0"/>
        </a:p>
      </dsp:txBody>
      <dsp:txXfrm rot="-5400000">
        <a:off x="3621024" y="136666"/>
        <a:ext cx="6399559" cy="699054"/>
      </dsp:txXfrm>
    </dsp:sp>
    <dsp:sp modelId="{68C1FA71-9D21-4DCC-8A4D-CF756D6F0104}">
      <dsp:nvSpPr>
        <dsp:cNvPr id="0" name=""/>
        <dsp:cNvSpPr/>
      </dsp:nvSpPr>
      <dsp:spPr>
        <a:xfrm>
          <a:off x="0" y="2013"/>
          <a:ext cx="3621024" cy="968361"/>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t>Administrative Coordination Team</a:t>
          </a:r>
          <a:endParaRPr lang="en-US" sz="1600" kern="1200" dirty="0"/>
        </a:p>
      </dsp:txBody>
      <dsp:txXfrm>
        <a:off x="47271" y="49284"/>
        <a:ext cx="3526482" cy="873819"/>
      </dsp:txXfrm>
    </dsp:sp>
    <dsp:sp modelId="{95AD5E24-DEAE-4F0D-A436-BB1A3010E9EF}">
      <dsp:nvSpPr>
        <dsp:cNvPr id="0" name=""/>
        <dsp:cNvSpPr/>
      </dsp:nvSpPr>
      <dsp:spPr>
        <a:xfrm rot="5400000">
          <a:off x="6452367" y="-1715715"/>
          <a:ext cx="774688" cy="6437376"/>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endParaRPr lang="en-US" sz="1200" kern="1200" dirty="0" smtClean="0"/>
        </a:p>
        <a:p>
          <a:pPr marL="114300" lvl="1" indent="-114300" algn="l" defTabSz="533400">
            <a:lnSpc>
              <a:spcPct val="90000"/>
            </a:lnSpc>
            <a:spcBef>
              <a:spcPct val="0"/>
            </a:spcBef>
            <a:spcAft>
              <a:spcPct val="15000"/>
            </a:spcAft>
            <a:buChar char="••"/>
          </a:pPr>
          <a:r>
            <a:rPr lang="en-US" sz="1200" kern="1200" dirty="0" smtClean="0"/>
            <a:t>Obtain the right goods &amp; services, at the right time and in the right place at the best value to support research, teaching and public service while delivering a high level of customer service </a:t>
          </a:r>
        </a:p>
        <a:p>
          <a:pPr marL="114300" lvl="1" indent="-114300" algn="l" defTabSz="533400">
            <a:lnSpc>
              <a:spcPct val="90000"/>
            </a:lnSpc>
            <a:spcBef>
              <a:spcPct val="0"/>
            </a:spcBef>
            <a:spcAft>
              <a:spcPct val="15000"/>
            </a:spcAft>
            <a:buChar char="••"/>
          </a:pPr>
          <a:endParaRPr lang="en-US" sz="1200" kern="1200" dirty="0" smtClean="0"/>
        </a:p>
      </dsp:txBody>
      <dsp:txXfrm rot="-5400000">
        <a:off x="3621024" y="1153445"/>
        <a:ext cx="6399559" cy="699054"/>
      </dsp:txXfrm>
    </dsp:sp>
    <dsp:sp modelId="{502E301D-D66C-4974-AC1C-1AC41C7AE160}">
      <dsp:nvSpPr>
        <dsp:cNvPr id="0" name=""/>
        <dsp:cNvSpPr/>
      </dsp:nvSpPr>
      <dsp:spPr>
        <a:xfrm>
          <a:off x="0" y="1018792"/>
          <a:ext cx="3621024" cy="968361"/>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t>Procurement Services</a:t>
          </a:r>
          <a:endParaRPr lang="en-US" sz="1600" kern="1200" dirty="0"/>
        </a:p>
      </dsp:txBody>
      <dsp:txXfrm>
        <a:off x="47271" y="1066063"/>
        <a:ext cx="3526482" cy="873819"/>
      </dsp:txXfrm>
    </dsp:sp>
    <dsp:sp modelId="{E1E067E7-C8B8-4A13-BEEB-267903DB74B0}">
      <dsp:nvSpPr>
        <dsp:cNvPr id="0" name=""/>
        <dsp:cNvSpPr/>
      </dsp:nvSpPr>
      <dsp:spPr>
        <a:xfrm rot="5400000">
          <a:off x="6452367" y="-698935"/>
          <a:ext cx="774688" cy="6437376"/>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Manage fixed assets lifecycle from purchase to disposal ensuring that University property is properly tracked and disposed of. Manage surplus program to maximize end of life value and CSR commitments</a:t>
          </a:r>
          <a:endParaRPr lang="en-US" sz="1200" kern="1200" dirty="0"/>
        </a:p>
      </dsp:txBody>
      <dsp:txXfrm rot="-5400000">
        <a:off x="3621024" y="2170225"/>
        <a:ext cx="6399559" cy="699054"/>
      </dsp:txXfrm>
    </dsp:sp>
    <dsp:sp modelId="{33695855-5065-437A-AA47-382053F7769F}">
      <dsp:nvSpPr>
        <dsp:cNvPr id="0" name=""/>
        <dsp:cNvSpPr/>
      </dsp:nvSpPr>
      <dsp:spPr>
        <a:xfrm>
          <a:off x="0" y="2035571"/>
          <a:ext cx="3621024" cy="968361"/>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t>Equipment Management</a:t>
          </a:r>
          <a:endParaRPr lang="en-US" sz="1600" kern="1200" dirty="0"/>
        </a:p>
      </dsp:txBody>
      <dsp:txXfrm>
        <a:off x="47271" y="2082842"/>
        <a:ext cx="3526482" cy="873819"/>
      </dsp:txXfrm>
    </dsp:sp>
    <dsp:sp modelId="{455DE971-71A4-4833-A827-62329DC8693D}">
      <dsp:nvSpPr>
        <dsp:cNvPr id="0" name=""/>
        <dsp:cNvSpPr/>
      </dsp:nvSpPr>
      <dsp:spPr>
        <a:xfrm rot="5400000">
          <a:off x="6452367" y="317843"/>
          <a:ext cx="774688" cy="6437376"/>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Negotiate and execute real estate, construction, non-purchasing related and high impact contracts. Provide support for complex procurements of goods and services to procurement team.</a:t>
          </a:r>
          <a:endParaRPr lang="en-US" sz="1200" kern="1200" dirty="0"/>
        </a:p>
      </dsp:txBody>
      <dsp:txXfrm rot="-5400000">
        <a:off x="3621024" y="3187004"/>
        <a:ext cx="6399559" cy="699054"/>
      </dsp:txXfrm>
    </dsp:sp>
    <dsp:sp modelId="{CD0051D0-44F8-4547-B82E-24AC30BD99EA}">
      <dsp:nvSpPr>
        <dsp:cNvPr id="0" name=""/>
        <dsp:cNvSpPr/>
      </dsp:nvSpPr>
      <dsp:spPr>
        <a:xfrm>
          <a:off x="0" y="3052350"/>
          <a:ext cx="3621024" cy="968361"/>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t>Procurement Services </a:t>
          </a:r>
          <a:r>
            <a:rPr lang="en-US" sz="1600" kern="1200" dirty="0" smtClean="0"/>
            <a:t>Contracts &amp; Real Estate</a:t>
          </a:r>
          <a:endParaRPr lang="en-US" sz="1600" kern="1200" dirty="0"/>
        </a:p>
      </dsp:txBody>
      <dsp:txXfrm>
        <a:off x="47271" y="3099621"/>
        <a:ext cx="3526482" cy="8738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4AFD7F-C0B3-49EF-819E-7149070B2B86}">
      <dsp:nvSpPr>
        <dsp:cNvPr id="0" name=""/>
        <dsp:cNvSpPr/>
      </dsp:nvSpPr>
      <dsp:spPr>
        <a:xfrm>
          <a:off x="5591" y="511666"/>
          <a:ext cx="2421016" cy="284825"/>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BE1A32-7610-4503-87D9-D138269742D3}">
      <dsp:nvSpPr>
        <dsp:cNvPr id="0" name=""/>
        <dsp:cNvSpPr/>
      </dsp:nvSpPr>
      <dsp:spPr>
        <a:xfrm>
          <a:off x="5591" y="618635"/>
          <a:ext cx="177856" cy="177856"/>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D043B5-92DC-4EBB-B5A9-5E4DB3268610}">
      <dsp:nvSpPr>
        <dsp:cNvPr id="0" name=""/>
        <dsp:cNvSpPr/>
      </dsp:nvSpPr>
      <dsp:spPr>
        <a:xfrm>
          <a:off x="5591" y="0"/>
          <a:ext cx="2421016" cy="5116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Procurement     Services</a:t>
          </a:r>
          <a:endParaRPr lang="en-US" sz="2000" kern="1200" dirty="0"/>
        </a:p>
      </dsp:txBody>
      <dsp:txXfrm>
        <a:off x="5591" y="0"/>
        <a:ext cx="2421016" cy="511666"/>
      </dsp:txXfrm>
    </dsp:sp>
    <dsp:sp modelId="{3DD9ADF1-8C19-4687-8652-EB55B5949FF4}">
      <dsp:nvSpPr>
        <dsp:cNvPr id="0" name=""/>
        <dsp:cNvSpPr/>
      </dsp:nvSpPr>
      <dsp:spPr>
        <a:xfrm>
          <a:off x="5591" y="1033213"/>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A1619B-7311-4EBB-9DCD-4EC98F0B8446}">
      <dsp:nvSpPr>
        <dsp:cNvPr id="0" name=""/>
        <dsp:cNvSpPr/>
      </dsp:nvSpPr>
      <dsp:spPr>
        <a:xfrm>
          <a:off x="175062" y="914852"/>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Category Management &amp; Strategic Sourcing</a:t>
          </a:r>
          <a:endParaRPr lang="en-US" sz="1050" kern="1200" dirty="0"/>
        </a:p>
      </dsp:txBody>
      <dsp:txXfrm>
        <a:off x="175062" y="914852"/>
        <a:ext cx="2251545" cy="414573"/>
      </dsp:txXfrm>
    </dsp:sp>
    <dsp:sp modelId="{2CE2123B-9A09-43E4-B01E-BFEAEA71F48D}">
      <dsp:nvSpPr>
        <dsp:cNvPr id="0" name=""/>
        <dsp:cNvSpPr/>
      </dsp:nvSpPr>
      <dsp:spPr>
        <a:xfrm>
          <a:off x="5591" y="1447787"/>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92CF88-8BC6-4B4F-9B91-E9A88CBEBF97}">
      <dsp:nvSpPr>
        <dsp:cNvPr id="0" name=""/>
        <dsp:cNvSpPr/>
      </dsp:nvSpPr>
      <dsp:spPr>
        <a:xfrm>
          <a:off x="175062" y="1329426"/>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smtClean="0"/>
            <a:t>Spend Analysis</a:t>
          </a:r>
          <a:endParaRPr lang="en-US" sz="1050" kern="1200" dirty="0"/>
        </a:p>
      </dsp:txBody>
      <dsp:txXfrm>
        <a:off x="175062" y="1329426"/>
        <a:ext cx="2251545" cy="414573"/>
      </dsp:txXfrm>
    </dsp:sp>
    <dsp:sp modelId="{9489DDC6-5435-4079-9D94-FB06892013FE}">
      <dsp:nvSpPr>
        <dsp:cNvPr id="0" name=""/>
        <dsp:cNvSpPr/>
      </dsp:nvSpPr>
      <dsp:spPr>
        <a:xfrm>
          <a:off x="5591" y="1862361"/>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706F25-0C50-489F-B017-03522818F597}">
      <dsp:nvSpPr>
        <dsp:cNvPr id="0" name=""/>
        <dsp:cNvSpPr/>
      </dsp:nvSpPr>
      <dsp:spPr>
        <a:xfrm>
          <a:off x="175062" y="1744000"/>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Process Improvement</a:t>
          </a:r>
          <a:endParaRPr lang="en-US" sz="1050" kern="1200" dirty="0"/>
        </a:p>
      </dsp:txBody>
      <dsp:txXfrm>
        <a:off x="175062" y="1744000"/>
        <a:ext cx="2251545" cy="414573"/>
      </dsp:txXfrm>
    </dsp:sp>
    <dsp:sp modelId="{573985DC-EABF-41FF-A4AC-B4594D8BAEEC}">
      <dsp:nvSpPr>
        <dsp:cNvPr id="0" name=""/>
        <dsp:cNvSpPr/>
      </dsp:nvSpPr>
      <dsp:spPr>
        <a:xfrm>
          <a:off x="5591" y="2276935"/>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2289EF-F41E-4B5D-B131-69BD439F268F}">
      <dsp:nvSpPr>
        <dsp:cNvPr id="0" name=""/>
        <dsp:cNvSpPr/>
      </dsp:nvSpPr>
      <dsp:spPr>
        <a:xfrm>
          <a:off x="175062" y="2158574"/>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Partnership with Campus Stakeholders</a:t>
          </a:r>
        </a:p>
      </dsp:txBody>
      <dsp:txXfrm>
        <a:off x="175062" y="2158574"/>
        <a:ext cx="2251545" cy="414573"/>
      </dsp:txXfrm>
    </dsp:sp>
    <dsp:sp modelId="{47449915-7BAC-4ECE-BA4F-973BF3789FA7}">
      <dsp:nvSpPr>
        <dsp:cNvPr id="0" name=""/>
        <dsp:cNvSpPr/>
      </dsp:nvSpPr>
      <dsp:spPr>
        <a:xfrm>
          <a:off x="5591" y="2691509"/>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CA1A82-B70E-4B09-81D8-7F9331318ECE}">
      <dsp:nvSpPr>
        <dsp:cNvPr id="0" name=""/>
        <dsp:cNvSpPr/>
      </dsp:nvSpPr>
      <dsp:spPr>
        <a:xfrm>
          <a:off x="175062" y="2573148"/>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Supply chain solutions</a:t>
          </a:r>
        </a:p>
      </dsp:txBody>
      <dsp:txXfrm>
        <a:off x="175062" y="2573148"/>
        <a:ext cx="2251545" cy="414573"/>
      </dsp:txXfrm>
    </dsp:sp>
    <dsp:sp modelId="{4EF1D246-717D-4946-874F-5ECC2498E1F0}">
      <dsp:nvSpPr>
        <dsp:cNvPr id="0" name=""/>
        <dsp:cNvSpPr/>
      </dsp:nvSpPr>
      <dsp:spPr>
        <a:xfrm>
          <a:off x="5591" y="3106083"/>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4D9BAE-0E34-446A-9D59-B30CD5230959}">
      <dsp:nvSpPr>
        <dsp:cNvPr id="0" name=""/>
        <dsp:cNvSpPr/>
      </dsp:nvSpPr>
      <dsp:spPr>
        <a:xfrm>
          <a:off x="175062" y="2987722"/>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Benefit generation</a:t>
          </a:r>
        </a:p>
      </dsp:txBody>
      <dsp:txXfrm>
        <a:off x="175062" y="2987722"/>
        <a:ext cx="2251545" cy="414573"/>
      </dsp:txXfrm>
    </dsp:sp>
    <dsp:sp modelId="{10C95553-B4D6-407F-867D-0E65E1422BE5}">
      <dsp:nvSpPr>
        <dsp:cNvPr id="0" name=""/>
        <dsp:cNvSpPr/>
      </dsp:nvSpPr>
      <dsp:spPr>
        <a:xfrm>
          <a:off x="2547658" y="511666"/>
          <a:ext cx="2421016" cy="284825"/>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2E5E3C-C32E-48C8-9B9D-63B96B7719B8}">
      <dsp:nvSpPr>
        <dsp:cNvPr id="0" name=""/>
        <dsp:cNvSpPr/>
      </dsp:nvSpPr>
      <dsp:spPr>
        <a:xfrm>
          <a:off x="2547658" y="618635"/>
          <a:ext cx="177856" cy="177856"/>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632F2E-AEA3-4D26-9A81-46535EFDBA70}">
      <dsp:nvSpPr>
        <dsp:cNvPr id="0" name=""/>
        <dsp:cNvSpPr/>
      </dsp:nvSpPr>
      <dsp:spPr>
        <a:xfrm>
          <a:off x="2547658" y="0"/>
          <a:ext cx="2421016" cy="5116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Contracts &amp;             Real Estate</a:t>
          </a:r>
          <a:endParaRPr lang="en-US" sz="2000" kern="1200" dirty="0"/>
        </a:p>
      </dsp:txBody>
      <dsp:txXfrm>
        <a:off x="2547658" y="0"/>
        <a:ext cx="2421016" cy="511666"/>
      </dsp:txXfrm>
    </dsp:sp>
    <dsp:sp modelId="{6357FFEB-2106-449D-958C-1C8ACFBCFF1F}">
      <dsp:nvSpPr>
        <dsp:cNvPr id="0" name=""/>
        <dsp:cNvSpPr/>
      </dsp:nvSpPr>
      <dsp:spPr>
        <a:xfrm>
          <a:off x="2547658" y="1033213"/>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26643F-E85B-44DC-B2C2-AF31A09CE7EB}">
      <dsp:nvSpPr>
        <dsp:cNvPr id="0" name=""/>
        <dsp:cNvSpPr/>
      </dsp:nvSpPr>
      <dsp:spPr>
        <a:xfrm>
          <a:off x="2717129" y="914852"/>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Manage high impact and non-purchasing related contracts</a:t>
          </a:r>
          <a:endParaRPr lang="en-US" sz="1050" kern="1200" dirty="0"/>
        </a:p>
      </dsp:txBody>
      <dsp:txXfrm>
        <a:off x="2717129" y="914852"/>
        <a:ext cx="2251545" cy="414573"/>
      </dsp:txXfrm>
    </dsp:sp>
    <dsp:sp modelId="{1E47C2F2-4FF7-46D2-BB2F-FE26EF3B447A}">
      <dsp:nvSpPr>
        <dsp:cNvPr id="0" name=""/>
        <dsp:cNvSpPr/>
      </dsp:nvSpPr>
      <dsp:spPr>
        <a:xfrm>
          <a:off x="2547658" y="1447787"/>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E74AF9-8941-45C2-9C16-0FDC9DF5AC53}">
      <dsp:nvSpPr>
        <dsp:cNvPr id="0" name=""/>
        <dsp:cNvSpPr/>
      </dsp:nvSpPr>
      <dsp:spPr>
        <a:xfrm>
          <a:off x="2717129" y="1329426"/>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Support for procurement with challenging or unique procurements</a:t>
          </a:r>
          <a:endParaRPr lang="en-US" sz="1050" kern="1200" dirty="0"/>
        </a:p>
      </dsp:txBody>
      <dsp:txXfrm>
        <a:off x="2717129" y="1329426"/>
        <a:ext cx="2251545" cy="414573"/>
      </dsp:txXfrm>
    </dsp:sp>
    <dsp:sp modelId="{6D1A366F-06BA-48A0-A5E3-A597A464EFA9}">
      <dsp:nvSpPr>
        <dsp:cNvPr id="0" name=""/>
        <dsp:cNvSpPr/>
      </dsp:nvSpPr>
      <dsp:spPr>
        <a:xfrm>
          <a:off x="2547658" y="1862361"/>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07927B-D63F-4C94-B690-5DFCAB7C56D3}">
      <dsp:nvSpPr>
        <dsp:cNvPr id="0" name=""/>
        <dsp:cNvSpPr/>
      </dsp:nvSpPr>
      <dsp:spPr>
        <a:xfrm>
          <a:off x="2717129" y="1744000"/>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Audit and compliance programs management &amp; reporting</a:t>
          </a:r>
          <a:endParaRPr lang="en-US" sz="1050" kern="1200" dirty="0"/>
        </a:p>
      </dsp:txBody>
      <dsp:txXfrm>
        <a:off x="2717129" y="1744000"/>
        <a:ext cx="2251545" cy="414573"/>
      </dsp:txXfrm>
    </dsp:sp>
    <dsp:sp modelId="{C173B82C-68AA-4D0E-87A4-0C10D4AEE16C}">
      <dsp:nvSpPr>
        <dsp:cNvPr id="0" name=""/>
        <dsp:cNvSpPr/>
      </dsp:nvSpPr>
      <dsp:spPr>
        <a:xfrm>
          <a:off x="2547658" y="2276935"/>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4939CD-BD2E-4A69-917C-569887199E28}">
      <dsp:nvSpPr>
        <dsp:cNvPr id="0" name=""/>
        <dsp:cNvSpPr/>
      </dsp:nvSpPr>
      <dsp:spPr>
        <a:xfrm>
          <a:off x="2717129" y="2158574"/>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Manage supplier database</a:t>
          </a:r>
        </a:p>
      </dsp:txBody>
      <dsp:txXfrm>
        <a:off x="2717129" y="2158574"/>
        <a:ext cx="2251545" cy="414573"/>
      </dsp:txXfrm>
    </dsp:sp>
    <dsp:sp modelId="{BEDBCED7-518F-4302-B0BB-B95EAAED9F0D}">
      <dsp:nvSpPr>
        <dsp:cNvPr id="0" name=""/>
        <dsp:cNvSpPr/>
      </dsp:nvSpPr>
      <dsp:spPr>
        <a:xfrm>
          <a:off x="5089725" y="511666"/>
          <a:ext cx="2421016" cy="284825"/>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17ECC2-01C8-4CF1-BD16-B1846E2FB108}">
      <dsp:nvSpPr>
        <dsp:cNvPr id="0" name=""/>
        <dsp:cNvSpPr/>
      </dsp:nvSpPr>
      <dsp:spPr>
        <a:xfrm>
          <a:off x="5089725" y="618635"/>
          <a:ext cx="177856" cy="177856"/>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49F036-5396-4352-B133-3CE1BAC16A3D}">
      <dsp:nvSpPr>
        <dsp:cNvPr id="0" name=""/>
        <dsp:cNvSpPr/>
      </dsp:nvSpPr>
      <dsp:spPr>
        <a:xfrm>
          <a:off x="5089725" y="0"/>
          <a:ext cx="2421016" cy="5116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Equipment Management</a:t>
          </a:r>
          <a:endParaRPr lang="en-US" sz="2000" kern="1200" dirty="0"/>
        </a:p>
      </dsp:txBody>
      <dsp:txXfrm>
        <a:off x="5089725" y="0"/>
        <a:ext cx="2421016" cy="511666"/>
      </dsp:txXfrm>
    </dsp:sp>
    <dsp:sp modelId="{DE53174C-CC94-4E62-9373-DF741576B702}">
      <dsp:nvSpPr>
        <dsp:cNvPr id="0" name=""/>
        <dsp:cNvSpPr/>
      </dsp:nvSpPr>
      <dsp:spPr>
        <a:xfrm>
          <a:off x="5089725" y="1033213"/>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1DD881-FB8C-4D7D-B0AE-920542970E1D}">
      <dsp:nvSpPr>
        <dsp:cNvPr id="0" name=""/>
        <dsp:cNvSpPr/>
      </dsp:nvSpPr>
      <dsp:spPr>
        <a:xfrm>
          <a:off x="5259196" y="914852"/>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Track and report for fixed assets lifecycle</a:t>
          </a:r>
          <a:endParaRPr lang="en-US" sz="1050" kern="1200" dirty="0"/>
        </a:p>
      </dsp:txBody>
      <dsp:txXfrm>
        <a:off x="5259196" y="914852"/>
        <a:ext cx="2251545" cy="414573"/>
      </dsp:txXfrm>
    </dsp:sp>
    <dsp:sp modelId="{3024D9C0-6222-4D0F-A71B-EEBA066C8535}">
      <dsp:nvSpPr>
        <dsp:cNvPr id="0" name=""/>
        <dsp:cNvSpPr/>
      </dsp:nvSpPr>
      <dsp:spPr>
        <a:xfrm>
          <a:off x="5089725" y="1447787"/>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F89235-D078-4900-B089-72FE36EC0E6A}">
      <dsp:nvSpPr>
        <dsp:cNvPr id="0" name=""/>
        <dsp:cNvSpPr/>
      </dsp:nvSpPr>
      <dsp:spPr>
        <a:xfrm>
          <a:off x="5259196" y="1329426"/>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Track and report for export controlled and other unique items requiring tracking</a:t>
          </a:r>
          <a:endParaRPr lang="en-US" sz="1050" kern="1200" dirty="0"/>
        </a:p>
      </dsp:txBody>
      <dsp:txXfrm>
        <a:off x="5259196" y="1329426"/>
        <a:ext cx="2251545" cy="414573"/>
      </dsp:txXfrm>
    </dsp:sp>
    <dsp:sp modelId="{F66A8B4A-1A77-417C-B8EB-B0798A9CA4B8}">
      <dsp:nvSpPr>
        <dsp:cNvPr id="0" name=""/>
        <dsp:cNvSpPr/>
      </dsp:nvSpPr>
      <dsp:spPr>
        <a:xfrm>
          <a:off x="5089725" y="1862361"/>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5B115C-3423-484B-9A10-C4661433DE89}">
      <dsp:nvSpPr>
        <dsp:cNvPr id="0" name=""/>
        <dsp:cNvSpPr/>
      </dsp:nvSpPr>
      <dsp:spPr>
        <a:xfrm>
          <a:off x="5259196" y="1744000"/>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Manage surplus program (Reduce, Reuse, Recycle)</a:t>
          </a:r>
          <a:endParaRPr lang="en-US" sz="1050" kern="1200" dirty="0"/>
        </a:p>
      </dsp:txBody>
      <dsp:txXfrm>
        <a:off x="5259196" y="1744000"/>
        <a:ext cx="2251545" cy="414573"/>
      </dsp:txXfrm>
    </dsp:sp>
    <dsp:sp modelId="{61FEA306-4107-4378-B0EE-9262D633B498}">
      <dsp:nvSpPr>
        <dsp:cNvPr id="0" name=""/>
        <dsp:cNvSpPr/>
      </dsp:nvSpPr>
      <dsp:spPr>
        <a:xfrm>
          <a:off x="5089725" y="2276935"/>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F2BB41-A342-4C7A-8514-9D4AAFB523FA}">
      <dsp:nvSpPr>
        <dsp:cNvPr id="0" name=""/>
        <dsp:cNvSpPr/>
      </dsp:nvSpPr>
      <dsp:spPr>
        <a:xfrm>
          <a:off x="5259196" y="2158574"/>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Support campus CSR activities related to equipment management &amp; reporting</a:t>
          </a:r>
          <a:endParaRPr lang="en-US" sz="1050" kern="1200" dirty="0"/>
        </a:p>
      </dsp:txBody>
      <dsp:txXfrm>
        <a:off x="5259196" y="2158574"/>
        <a:ext cx="2251545" cy="414573"/>
      </dsp:txXfrm>
    </dsp:sp>
    <dsp:sp modelId="{3BE904B4-E11C-4FE7-A8B8-B5482293C3F3}">
      <dsp:nvSpPr>
        <dsp:cNvPr id="0" name=""/>
        <dsp:cNvSpPr/>
      </dsp:nvSpPr>
      <dsp:spPr>
        <a:xfrm>
          <a:off x="7631792" y="511666"/>
          <a:ext cx="2421016" cy="284825"/>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498CC2-5899-462F-BE75-9867202366D1}">
      <dsp:nvSpPr>
        <dsp:cNvPr id="0" name=""/>
        <dsp:cNvSpPr/>
      </dsp:nvSpPr>
      <dsp:spPr>
        <a:xfrm>
          <a:off x="7631792" y="618635"/>
          <a:ext cx="177856" cy="177856"/>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E84AD7-F7F2-482B-A408-71C23B83FD45}">
      <dsp:nvSpPr>
        <dsp:cNvPr id="0" name=""/>
        <dsp:cNvSpPr/>
      </dsp:nvSpPr>
      <dsp:spPr>
        <a:xfrm>
          <a:off x="7631792" y="0"/>
          <a:ext cx="2421016" cy="5116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Administrative Coordination Team</a:t>
          </a:r>
          <a:endParaRPr lang="en-US" sz="2000" kern="1200" dirty="0"/>
        </a:p>
      </dsp:txBody>
      <dsp:txXfrm>
        <a:off x="7631792" y="0"/>
        <a:ext cx="2421016" cy="511666"/>
      </dsp:txXfrm>
    </dsp:sp>
    <dsp:sp modelId="{B4D27069-37B9-41C9-B2C7-D9E3221902F5}">
      <dsp:nvSpPr>
        <dsp:cNvPr id="0" name=""/>
        <dsp:cNvSpPr/>
      </dsp:nvSpPr>
      <dsp:spPr>
        <a:xfrm>
          <a:off x="7631792" y="1033213"/>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CB6A57-43A6-4248-BC40-468E460FAB8A}">
      <dsp:nvSpPr>
        <dsp:cNvPr id="0" name=""/>
        <dsp:cNvSpPr/>
      </dsp:nvSpPr>
      <dsp:spPr>
        <a:xfrm>
          <a:off x="7801263" y="914852"/>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Customer support, service desk (Bobcat Buy), process guidance </a:t>
          </a:r>
          <a:endParaRPr lang="en-US" sz="1050" kern="1200" dirty="0"/>
        </a:p>
      </dsp:txBody>
      <dsp:txXfrm>
        <a:off x="7801263" y="914852"/>
        <a:ext cx="2251545" cy="414573"/>
      </dsp:txXfrm>
    </dsp:sp>
    <dsp:sp modelId="{179EFCC7-5F29-4C7F-A1D7-7A3ABD5A7430}">
      <dsp:nvSpPr>
        <dsp:cNvPr id="0" name=""/>
        <dsp:cNvSpPr/>
      </dsp:nvSpPr>
      <dsp:spPr>
        <a:xfrm>
          <a:off x="7631792" y="1447787"/>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74DAC5-4969-4C5E-AF47-23CA069201A1}">
      <dsp:nvSpPr>
        <dsp:cNvPr id="0" name=""/>
        <dsp:cNvSpPr/>
      </dsp:nvSpPr>
      <dsp:spPr>
        <a:xfrm>
          <a:off x="7801263" y="1329426"/>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Procurement</a:t>
          </a:r>
          <a:endParaRPr lang="en-US" sz="1050" kern="1200" dirty="0"/>
        </a:p>
      </dsp:txBody>
      <dsp:txXfrm>
        <a:off x="7801263" y="1329426"/>
        <a:ext cx="2251545" cy="414573"/>
      </dsp:txXfrm>
    </dsp:sp>
    <dsp:sp modelId="{31E79882-8119-4222-83F8-98322F201D0E}">
      <dsp:nvSpPr>
        <dsp:cNvPr id="0" name=""/>
        <dsp:cNvSpPr/>
      </dsp:nvSpPr>
      <dsp:spPr>
        <a:xfrm>
          <a:off x="7631792" y="1862361"/>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F873B7-2B99-4DD8-894C-642DFEE261AD}">
      <dsp:nvSpPr>
        <dsp:cNvPr id="0" name=""/>
        <dsp:cNvSpPr/>
      </dsp:nvSpPr>
      <dsp:spPr>
        <a:xfrm>
          <a:off x="7801263" y="1744000"/>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Personnel</a:t>
          </a:r>
          <a:endParaRPr lang="en-US" sz="1050" kern="1200" dirty="0"/>
        </a:p>
      </dsp:txBody>
      <dsp:txXfrm>
        <a:off x="7801263" y="1744000"/>
        <a:ext cx="2251545" cy="414573"/>
      </dsp:txXfrm>
    </dsp:sp>
    <dsp:sp modelId="{E9BBD4EB-6108-466C-B75D-4C7E873E65E4}">
      <dsp:nvSpPr>
        <dsp:cNvPr id="0" name=""/>
        <dsp:cNvSpPr/>
      </dsp:nvSpPr>
      <dsp:spPr>
        <a:xfrm>
          <a:off x="7631792" y="2276935"/>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7E2FD3-BC32-4420-97AD-6061522F28B3}">
      <dsp:nvSpPr>
        <dsp:cNvPr id="0" name=""/>
        <dsp:cNvSpPr/>
      </dsp:nvSpPr>
      <dsp:spPr>
        <a:xfrm>
          <a:off x="7801263" y="2158574"/>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Travel &amp; Entertainment</a:t>
          </a:r>
          <a:endParaRPr lang="en-US" sz="1050" kern="1200" dirty="0"/>
        </a:p>
      </dsp:txBody>
      <dsp:txXfrm>
        <a:off x="7801263" y="2158574"/>
        <a:ext cx="2251545" cy="414573"/>
      </dsp:txXfrm>
    </dsp:sp>
    <dsp:sp modelId="{68699404-CAA4-4169-89C0-E4FB40999C64}">
      <dsp:nvSpPr>
        <dsp:cNvPr id="0" name=""/>
        <dsp:cNvSpPr/>
      </dsp:nvSpPr>
      <dsp:spPr>
        <a:xfrm>
          <a:off x="7631792" y="2691509"/>
          <a:ext cx="177852" cy="17785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2B866C-4CF4-43B6-8B51-92F48766BC71}">
      <dsp:nvSpPr>
        <dsp:cNvPr id="0" name=""/>
        <dsp:cNvSpPr/>
      </dsp:nvSpPr>
      <dsp:spPr>
        <a:xfrm>
          <a:off x="7801263" y="2573148"/>
          <a:ext cx="2251545" cy="41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66725">
            <a:lnSpc>
              <a:spcPct val="90000"/>
            </a:lnSpc>
            <a:spcBef>
              <a:spcPct val="0"/>
            </a:spcBef>
            <a:spcAft>
              <a:spcPct val="35000"/>
            </a:spcAft>
          </a:pPr>
          <a:r>
            <a:rPr lang="en-US" sz="1050" kern="1200" dirty="0" smtClean="0"/>
            <a:t>Finance</a:t>
          </a:r>
          <a:endParaRPr lang="en-US" sz="1050" kern="1200" dirty="0"/>
        </a:p>
      </dsp:txBody>
      <dsp:txXfrm>
        <a:off x="7801263" y="2573148"/>
        <a:ext cx="2251545" cy="4145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C945A-24E4-42FE-9505-7DA6D1640627}">
      <dsp:nvSpPr>
        <dsp:cNvPr id="0" name=""/>
        <dsp:cNvSpPr/>
      </dsp:nvSpPr>
      <dsp:spPr>
        <a:xfrm>
          <a:off x="3143" y="3822"/>
          <a:ext cx="3064668" cy="10944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t>Procurement Services</a:t>
          </a:r>
          <a:endParaRPr lang="en-US" sz="1600" kern="1200" dirty="0"/>
        </a:p>
      </dsp:txBody>
      <dsp:txXfrm>
        <a:off x="3143" y="3822"/>
        <a:ext cx="3064668" cy="1094400"/>
      </dsp:txXfrm>
    </dsp:sp>
    <dsp:sp modelId="{1D1E9F68-C393-491D-98D8-6C832500A752}">
      <dsp:nvSpPr>
        <dsp:cNvPr id="0" name=""/>
        <dsp:cNvSpPr/>
      </dsp:nvSpPr>
      <dsp:spPr>
        <a:xfrm>
          <a:off x="3143" y="1098222"/>
          <a:ext cx="3064668" cy="292068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smtClean="0"/>
            <a:t>Meagan Torres, Sr. Strategic Sourcing Manager</a:t>
          </a:r>
          <a:endParaRPr lang="en-US" sz="1200" kern="1200"/>
        </a:p>
        <a:p>
          <a:pPr marL="114300" lvl="1" indent="-114300" algn="l" defTabSz="533400">
            <a:lnSpc>
              <a:spcPct val="90000"/>
            </a:lnSpc>
            <a:spcBef>
              <a:spcPct val="0"/>
            </a:spcBef>
            <a:spcAft>
              <a:spcPct val="15000"/>
            </a:spcAft>
            <a:buChar char="••"/>
          </a:pPr>
          <a:r>
            <a:rPr lang="en-US" sz="1200" kern="1200" smtClean="0"/>
            <a:t>Todd Knittel, Procure-to-Pay Services Manager</a:t>
          </a:r>
          <a:endParaRPr lang="en-US" sz="1200" kern="1200"/>
        </a:p>
        <a:p>
          <a:pPr marL="114300" lvl="1" indent="-114300" algn="l" defTabSz="533400">
            <a:lnSpc>
              <a:spcPct val="90000"/>
            </a:lnSpc>
            <a:spcBef>
              <a:spcPct val="0"/>
            </a:spcBef>
            <a:spcAft>
              <a:spcPct val="15000"/>
            </a:spcAft>
            <a:buChar char="••"/>
          </a:pPr>
          <a:r>
            <a:rPr lang="en-US" sz="1200" kern="1200" smtClean="0"/>
            <a:t>Stephanie Zuniga, Customer Success &amp; Training Manager</a:t>
          </a:r>
          <a:endParaRPr lang="en-US" sz="1200" kern="1200"/>
        </a:p>
        <a:p>
          <a:pPr marL="114300" lvl="1" indent="-114300" algn="l" defTabSz="533400">
            <a:lnSpc>
              <a:spcPct val="90000"/>
            </a:lnSpc>
            <a:spcBef>
              <a:spcPct val="0"/>
            </a:spcBef>
            <a:spcAft>
              <a:spcPct val="15000"/>
            </a:spcAft>
            <a:buChar char="••"/>
          </a:pPr>
          <a:r>
            <a:rPr lang="en-US" sz="1200" kern="1200" smtClean="0"/>
            <a:t>Todd Harris, Sr. Buyer</a:t>
          </a:r>
          <a:endParaRPr lang="en-US" sz="1200" kern="1200"/>
        </a:p>
        <a:p>
          <a:pPr marL="114300" lvl="1" indent="-114300" algn="l" defTabSz="533400">
            <a:lnSpc>
              <a:spcPct val="90000"/>
            </a:lnSpc>
            <a:spcBef>
              <a:spcPct val="0"/>
            </a:spcBef>
            <a:spcAft>
              <a:spcPct val="15000"/>
            </a:spcAft>
            <a:buChar char="••"/>
          </a:pPr>
          <a:r>
            <a:rPr lang="en-US" sz="1200" kern="1200" smtClean="0"/>
            <a:t>Kristi Morales, Buyer</a:t>
          </a:r>
          <a:endParaRPr lang="en-US" sz="1200" kern="1200"/>
        </a:p>
        <a:p>
          <a:pPr marL="114300" lvl="1" indent="-114300" algn="l" defTabSz="533400">
            <a:lnSpc>
              <a:spcPct val="90000"/>
            </a:lnSpc>
            <a:spcBef>
              <a:spcPct val="0"/>
            </a:spcBef>
            <a:spcAft>
              <a:spcPct val="15000"/>
            </a:spcAft>
            <a:buChar char="••"/>
          </a:pPr>
          <a:r>
            <a:rPr lang="en-US" sz="1200" kern="1200" smtClean="0"/>
            <a:t>Ken Masasso, Category Manager for Maintenance Repair &amp; Operations (MRO)</a:t>
          </a:r>
          <a:endParaRPr lang="en-US" sz="1200" kern="1200"/>
        </a:p>
        <a:p>
          <a:pPr marL="114300" lvl="1" indent="-114300" algn="l" defTabSz="533400">
            <a:lnSpc>
              <a:spcPct val="90000"/>
            </a:lnSpc>
            <a:spcBef>
              <a:spcPct val="0"/>
            </a:spcBef>
            <a:spcAft>
              <a:spcPct val="15000"/>
            </a:spcAft>
            <a:buChar char="••"/>
          </a:pPr>
          <a:r>
            <a:rPr lang="en-US" sz="1200" kern="1200" dirty="0" smtClean="0"/>
            <a:t>Koy Saephanh, Category Manager for Life Sciences &amp; Research</a:t>
          </a:r>
          <a:endParaRPr lang="en-US" sz="1200" kern="1200" dirty="0"/>
        </a:p>
        <a:p>
          <a:pPr marL="114300" lvl="1" indent="-114300" algn="l" defTabSz="533400">
            <a:lnSpc>
              <a:spcPct val="90000"/>
            </a:lnSpc>
            <a:spcBef>
              <a:spcPct val="0"/>
            </a:spcBef>
            <a:spcAft>
              <a:spcPct val="15000"/>
            </a:spcAft>
            <a:buChar char="••"/>
          </a:pPr>
          <a:r>
            <a:rPr lang="en-US" sz="1200" kern="1200" smtClean="0"/>
            <a:t>Vacant, Category Manager for Auxiliaries &amp; Information Technology</a:t>
          </a:r>
          <a:endParaRPr lang="en-US" sz="1200" kern="1200"/>
        </a:p>
        <a:p>
          <a:pPr marL="114300" lvl="1" indent="-114300" algn="l" defTabSz="533400">
            <a:lnSpc>
              <a:spcPct val="90000"/>
            </a:lnSpc>
            <a:spcBef>
              <a:spcPct val="0"/>
            </a:spcBef>
            <a:spcAft>
              <a:spcPct val="15000"/>
            </a:spcAft>
            <a:buChar char="••"/>
          </a:pPr>
          <a:r>
            <a:rPr lang="en-US" sz="1200" kern="1200" dirty="0" smtClean="0"/>
            <a:t>Edmund Leung, Procurement Analyst</a:t>
          </a:r>
          <a:endParaRPr lang="en-US" sz="1200" kern="1200" dirty="0"/>
        </a:p>
      </dsp:txBody>
      <dsp:txXfrm>
        <a:off x="3143" y="1098222"/>
        <a:ext cx="3064668" cy="2920680"/>
      </dsp:txXfrm>
    </dsp:sp>
    <dsp:sp modelId="{3D372A5B-0260-41BF-AAA5-A610DC60D9B9}">
      <dsp:nvSpPr>
        <dsp:cNvPr id="0" name=""/>
        <dsp:cNvSpPr/>
      </dsp:nvSpPr>
      <dsp:spPr>
        <a:xfrm>
          <a:off x="3496865" y="3822"/>
          <a:ext cx="3064668" cy="10944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t>Contracts &amp; Real Estate</a:t>
          </a:r>
          <a:endParaRPr lang="en-US" sz="1600" kern="1200" dirty="0"/>
        </a:p>
      </dsp:txBody>
      <dsp:txXfrm>
        <a:off x="3496865" y="3822"/>
        <a:ext cx="3064668" cy="1094400"/>
      </dsp:txXfrm>
    </dsp:sp>
    <dsp:sp modelId="{0A9EE613-E523-40FD-B328-024674E6ED84}">
      <dsp:nvSpPr>
        <dsp:cNvPr id="0" name=""/>
        <dsp:cNvSpPr/>
      </dsp:nvSpPr>
      <dsp:spPr>
        <a:xfrm>
          <a:off x="3496865" y="1098222"/>
          <a:ext cx="3064668" cy="292068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smtClean="0"/>
            <a:t>Vacant, Sr. Contracts Manager</a:t>
          </a:r>
          <a:endParaRPr lang="en-US" sz="1200" kern="1200"/>
        </a:p>
        <a:p>
          <a:pPr marL="114300" lvl="1" indent="-114300" algn="l" defTabSz="533400">
            <a:lnSpc>
              <a:spcPct val="90000"/>
            </a:lnSpc>
            <a:spcBef>
              <a:spcPct val="0"/>
            </a:spcBef>
            <a:spcAft>
              <a:spcPct val="15000"/>
            </a:spcAft>
            <a:buChar char="••"/>
          </a:pPr>
          <a:r>
            <a:rPr lang="en-US" sz="1200" kern="1200" smtClean="0"/>
            <a:t>Yasmeen Jewel, Construction Contract Manager</a:t>
          </a:r>
          <a:endParaRPr lang="en-US" sz="1200" kern="1200"/>
        </a:p>
        <a:p>
          <a:pPr marL="114300" lvl="1" indent="-114300" algn="l" defTabSz="533400">
            <a:lnSpc>
              <a:spcPct val="90000"/>
            </a:lnSpc>
            <a:spcBef>
              <a:spcPct val="0"/>
            </a:spcBef>
            <a:spcAft>
              <a:spcPct val="15000"/>
            </a:spcAft>
            <a:buChar char="••"/>
          </a:pPr>
          <a:r>
            <a:rPr lang="en-US" sz="1200" kern="1200" smtClean="0"/>
            <a:t>Vacant, Contract Administrator</a:t>
          </a:r>
          <a:endParaRPr lang="en-US" sz="1200" kern="1200"/>
        </a:p>
        <a:p>
          <a:pPr marL="114300" lvl="1" indent="-114300" algn="l" defTabSz="533400">
            <a:lnSpc>
              <a:spcPct val="90000"/>
            </a:lnSpc>
            <a:spcBef>
              <a:spcPct val="0"/>
            </a:spcBef>
            <a:spcAft>
              <a:spcPct val="15000"/>
            </a:spcAft>
            <a:buChar char="••"/>
          </a:pPr>
          <a:endParaRPr lang="en-US" sz="1200" kern="1200"/>
        </a:p>
      </dsp:txBody>
      <dsp:txXfrm>
        <a:off x="3496865" y="1098222"/>
        <a:ext cx="3064668" cy="2920680"/>
      </dsp:txXfrm>
    </dsp:sp>
    <dsp:sp modelId="{D49FCB66-7F0C-4167-9321-D73DA2F4D701}">
      <dsp:nvSpPr>
        <dsp:cNvPr id="0" name=""/>
        <dsp:cNvSpPr/>
      </dsp:nvSpPr>
      <dsp:spPr>
        <a:xfrm>
          <a:off x="6990588" y="3822"/>
          <a:ext cx="3064668" cy="10944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t>Equipment Management</a:t>
          </a:r>
          <a:endParaRPr lang="en-US" sz="1600" kern="1200" dirty="0"/>
        </a:p>
      </dsp:txBody>
      <dsp:txXfrm>
        <a:off x="6990588" y="3822"/>
        <a:ext cx="3064668" cy="1094400"/>
      </dsp:txXfrm>
    </dsp:sp>
    <dsp:sp modelId="{5F673CE1-17CF-4C11-98FD-7103493B7F5F}">
      <dsp:nvSpPr>
        <dsp:cNvPr id="0" name=""/>
        <dsp:cNvSpPr/>
      </dsp:nvSpPr>
      <dsp:spPr>
        <a:xfrm>
          <a:off x="6990588" y="1098222"/>
          <a:ext cx="3064668" cy="292068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smtClean="0"/>
            <a:t>Lori Callaway, Equipment and Surplus Manager</a:t>
          </a:r>
          <a:endParaRPr lang="en-US" sz="1200" kern="1200"/>
        </a:p>
      </dsp:txBody>
      <dsp:txXfrm>
        <a:off x="6990588" y="1098222"/>
        <a:ext cx="3064668" cy="29206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1FA59-B952-4950-A113-04F0345CDB34}">
      <dsp:nvSpPr>
        <dsp:cNvPr id="0" name=""/>
        <dsp:cNvSpPr/>
      </dsp:nvSpPr>
      <dsp:spPr>
        <a:xfrm>
          <a:off x="3112" y="9753"/>
          <a:ext cx="3034664" cy="1213865"/>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t>Blue Team</a:t>
          </a:r>
          <a:endParaRPr lang="en-US" sz="1600" kern="1200" dirty="0"/>
        </a:p>
      </dsp:txBody>
      <dsp:txXfrm>
        <a:off x="3112" y="9753"/>
        <a:ext cx="3034664" cy="1213865"/>
      </dsp:txXfrm>
    </dsp:sp>
    <dsp:sp modelId="{0AAF98B2-F780-4293-B5E5-A3AFB30CFEAE}">
      <dsp:nvSpPr>
        <dsp:cNvPr id="0" name=""/>
        <dsp:cNvSpPr/>
      </dsp:nvSpPr>
      <dsp:spPr>
        <a:xfrm>
          <a:off x="3112" y="1223619"/>
          <a:ext cx="3034664" cy="259128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Business Officer-Cindy Roberts</a:t>
          </a:r>
          <a:endParaRPr lang="en-US" sz="1200" kern="1200" dirty="0"/>
        </a:p>
        <a:p>
          <a:pPr marL="114300" lvl="1" indent="-114300" algn="l" defTabSz="533400">
            <a:lnSpc>
              <a:spcPct val="90000"/>
            </a:lnSpc>
            <a:spcBef>
              <a:spcPct val="0"/>
            </a:spcBef>
            <a:spcAft>
              <a:spcPct val="15000"/>
            </a:spcAft>
            <a:buChar char="••"/>
          </a:pPr>
          <a:r>
            <a:rPr lang="en-US" sz="1200" kern="1200" smtClean="0"/>
            <a:t>Liaison- Kiyomi Not Help Him</a:t>
          </a:r>
          <a:endParaRPr lang="en-US" sz="1200" kern="1200"/>
        </a:p>
        <a:p>
          <a:pPr marL="114300" lvl="1" indent="-114300" algn="l" defTabSz="533400">
            <a:lnSpc>
              <a:spcPct val="90000"/>
            </a:lnSpc>
            <a:spcBef>
              <a:spcPct val="0"/>
            </a:spcBef>
            <a:spcAft>
              <a:spcPct val="15000"/>
            </a:spcAft>
            <a:buChar char="••"/>
          </a:pPr>
          <a:r>
            <a:rPr lang="en-US" sz="1200" kern="1200" dirty="0" smtClean="0"/>
            <a:t>Liaison-Desirea Monahan</a:t>
          </a:r>
          <a:endParaRPr lang="en-US" sz="1200" kern="1200" dirty="0"/>
        </a:p>
        <a:p>
          <a:pPr marL="114300" lvl="1" indent="-114300" algn="l" defTabSz="533400">
            <a:lnSpc>
              <a:spcPct val="90000"/>
            </a:lnSpc>
            <a:spcBef>
              <a:spcPct val="0"/>
            </a:spcBef>
            <a:spcAft>
              <a:spcPct val="15000"/>
            </a:spcAft>
            <a:buChar char="••"/>
          </a:pPr>
          <a:r>
            <a:rPr lang="en-US" sz="1200" kern="1200" dirty="0" smtClean="0"/>
            <a:t>Generalist – Xer Thao</a:t>
          </a:r>
          <a:endParaRPr lang="en-US" sz="1200" kern="1200" dirty="0"/>
        </a:p>
        <a:p>
          <a:pPr marL="114300" lvl="1" indent="-114300" algn="l" defTabSz="533400">
            <a:lnSpc>
              <a:spcPct val="90000"/>
            </a:lnSpc>
            <a:spcBef>
              <a:spcPct val="0"/>
            </a:spcBef>
            <a:spcAft>
              <a:spcPct val="15000"/>
            </a:spcAft>
            <a:buChar char="••"/>
          </a:pPr>
          <a:r>
            <a:rPr lang="en-US" sz="1200" kern="1200" dirty="0" smtClean="0"/>
            <a:t>Generalist- Destinee Lima</a:t>
          </a:r>
          <a:endParaRPr lang="en-US" sz="1200" kern="1200" dirty="0"/>
        </a:p>
        <a:p>
          <a:pPr marL="114300" lvl="1" indent="-114300" algn="l" defTabSz="533400">
            <a:lnSpc>
              <a:spcPct val="90000"/>
            </a:lnSpc>
            <a:spcBef>
              <a:spcPct val="0"/>
            </a:spcBef>
            <a:spcAft>
              <a:spcPct val="15000"/>
            </a:spcAft>
            <a:buChar char="••"/>
          </a:pPr>
          <a:r>
            <a:rPr lang="en-US" sz="1200" kern="1200" dirty="0" smtClean="0"/>
            <a:t>Generalist- Frankie Vasquez</a:t>
          </a:r>
          <a:endParaRPr lang="en-US" sz="1200" kern="1200" dirty="0"/>
        </a:p>
        <a:p>
          <a:pPr marL="114300" lvl="1" indent="-114300" algn="l" defTabSz="533400">
            <a:lnSpc>
              <a:spcPct val="90000"/>
            </a:lnSpc>
            <a:spcBef>
              <a:spcPct val="0"/>
            </a:spcBef>
            <a:spcAft>
              <a:spcPct val="15000"/>
            </a:spcAft>
            <a:buChar char="••"/>
          </a:pPr>
          <a:r>
            <a:rPr lang="en-US" sz="1200" kern="1200" dirty="0" smtClean="0"/>
            <a:t>Generalist- Joe </a:t>
          </a:r>
          <a:r>
            <a:rPr lang="en-US" sz="1200" kern="1200" dirty="0" err="1" smtClean="0"/>
            <a:t>Salmeri</a:t>
          </a:r>
          <a:endParaRPr lang="en-US" sz="1200" kern="1200" dirty="0"/>
        </a:p>
        <a:p>
          <a:pPr marL="114300" lvl="1" indent="-114300" algn="l" defTabSz="533400">
            <a:lnSpc>
              <a:spcPct val="90000"/>
            </a:lnSpc>
            <a:spcBef>
              <a:spcPct val="0"/>
            </a:spcBef>
            <a:spcAft>
              <a:spcPct val="15000"/>
            </a:spcAft>
            <a:buChar char="••"/>
          </a:pPr>
          <a:r>
            <a:rPr lang="en-US" sz="1200" kern="1200" smtClean="0"/>
            <a:t>Generalist – Laci Caetano</a:t>
          </a:r>
          <a:endParaRPr lang="en-US" sz="1200" kern="1200"/>
        </a:p>
        <a:p>
          <a:pPr marL="114300" lvl="1" indent="-114300" algn="l" defTabSz="533400">
            <a:lnSpc>
              <a:spcPct val="90000"/>
            </a:lnSpc>
            <a:spcBef>
              <a:spcPct val="0"/>
            </a:spcBef>
            <a:spcAft>
              <a:spcPct val="15000"/>
            </a:spcAft>
            <a:buChar char="••"/>
          </a:pPr>
          <a:r>
            <a:rPr lang="en-US" sz="1200" kern="1200" smtClean="0"/>
            <a:t>Generalist – Linda Wright</a:t>
          </a:r>
          <a:endParaRPr lang="en-US" sz="1200" kern="1200"/>
        </a:p>
        <a:p>
          <a:pPr marL="114300" lvl="1" indent="-114300" algn="l" defTabSz="533400">
            <a:lnSpc>
              <a:spcPct val="90000"/>
            </a:lnSpc>
            <a:spcBef>
              <a:spcPct val="0"/>
            </a:spcBef>
            <a:spcAft>
              <a:spcPct val="15000"/>
            </a:spcAft>
            <a:buChar char="••"/>
          </a:pPr>
          <a:r>
            <a:rPr lang="en-US" sz="1200" kern="1200" smtClean="0"/>
            <a:t>Generalist – Maria Higareda-Marquez</a:t>
          </a:r>
          <a:endParaRPr lang="en-US" sz="1200" kern="1200"/>
        </a:p>
        <a:p>
          <a:pPr marL="114300" lvl="1" indent="-114300" algn="l" defTabSz="533400">
            <a:lnSpc>
              <a:spcPct val="90000"/>
            </a:lnSpc>
            <a:spcBef>
              <a:spcPct val="0"/>
            </a:spcBef>
            <a:spcAft>
              <a:spcPct val="15000"/>
            </a:spcAft>
            <a:buChar char="••"/>
          </a:pPr>
          <a:r>
            <a:rPr lang="en-US" sz="1200" kern="1200" smtClean="0"/>
            <a:t>Generalist – Mary Larke</a:t>
          </a:r>
          <a:endParaRPr lang="en-US" sz="1200" kern="1200"/>
        </a:p>
        <a:p>
          <a:pPr marL="114300" lvl="1" indent="-114300" algn="l" defTabSz="533400">
            <a:lnSpc>
              <a:spcPct val="90000"/>
            </a:lnSpc>
            <a:spcBef>
              <a:spcPct val="0"/>
            </a:spcBef>
            <a:spcAft>
              <a:spcPct val="15000"/>
            </a:spcAft>
            <a:buChar char="••"/>
          </a:pPr>
          <a:r>
            <a:rPr lang="en-US" sz="1200" kern="1200" dirty="0" smtClean="0"/>
            <a:t>Generalist – Michele Amador</a:t>
          </a:r>
          <a:endParaRPr lang="en-US" sz="1200" kern="1200" dirty="0"/>
        </a:p>
      </dsp:txBody>
      <dsp:txXfrm>
        <a:off x="3112" y="1223619"/>
        <a:ext cx="3034664" cy="2591280"/>
      </dsp:txXfrm>
    </dsp:sp>
    <dsp:sp modelId="{DDCCB99E-2C3D-43F0-849A-1DBDCF95351F}">
      <dsp:nvSpPr>
        <dsp:cNvPr id="0" name=""/>
        <dsp:cNvSpPr/>
      </dsp:nvSpPr>
      <dsp:spPr>
        <a:xfrm>
          <a:off x="3462630" y="9753"/>
          <a:ext cx="3034664" cy="1213865"/>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t>Green Team</a:t>
          </a:r>
          <a:endParaRPr lang="en-US" sz="1600" kern="1200" dirty="0"/>
        </a:p>
      </dsp:txBody>
      <dsp:txXfrm>
        <a:off x="3462630" y="9753"/>
        <a:ext cx="3034664" cy="1213865"/>
      </dsp:txXfrm>
    </dsp:sp>
    <dsp:sp modelId="{9A77D17A-924E-4576-9C4A-EE4767607818}">
      <dsp:nvSpPr>
        <dsp:cNvPr id="0" name=""/>
        <dsp:cNvSpPr/>
      </dsp:nvSpPr>
      <dsp:spPr>
        <a:xfrm>
          <a:off x="3462630" y="1223619"/>
          <a:ext cx="3034664" cy="259128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Business Officer - Diane Caton</a:t>
          </a:r>
          <a:endParaRPr lang="en-US" sz="1200" kern="1200" dirty="0"/>
        </a:p>
        <a:p>
          <a:pPr marL="114300" lvl="1" indent="-114300" algn="l" defTabSz="533400">
            <a:lnSpc>
              <a:spcPct val="90000"/>
            </a:lnSpc>
            <a:spcBef>
              <a:spcPct val="0"/>
            </a:spcBef>
            <a:spcAft>
              <a:spcPct val="15000"/>
            </a:spcAft>
            <a:buChar char="••"/>
          </a:pPr>
          <a:r>
            <a:rPr lang="en-US" sz="1200" kern="1200" smtClean="0"/>
            <a:t>Liaison- Atalie Womble</a:t>
          </a:r>
          <a:endParaRPr lang="en-US" sz="1200" kern="1200"/>
        </a:p>
        <a:p>
          <a:pPr marL="114300" lvl="1" indent="-114300" algn="l" defTabSz="533400">
            <a:lnSpc>
              <a:spcPct val="90000"/>
            </a:lnSpc>
            <a:spcBef>
              <a:spcPct val="0"/>
            </a:spcBef>
            <a:spcAft>
              <a:spcPct val="15000"/>
            </a:spcAft>
            <a:buChar char="••"/>
          </a:pPr>
          <a:r>
            <a:rPr lang="en-US" sz="1200" kern="1200" smtClean="0"/>
            <a:t>Liaison - Sherry Ward</a:t>
          </a:r>
          <a:endParaRPr lang="en-US" sz="1200" kern="1200"/>
        </a:p>
        <a:p>
          <a:pPr marL="114300" lvl="1" indent="-114300" algn="l" defTabSz="533400">
            <a:lnSpc>
              <a:spcPct val="90000"/>
            </a:lnSpc>
            <a:spcBef>
              <a:spcPct val="0"/>
            </a:spcBef>
            <a:spcAft>
              <a:spcPct val="15000"/>
            </a:spcAft>
            <a:buChar char="••"/>
          </a:pPr>
          <a:r>
            <a:rPr lang="en-US" sz="1200" kern="1200" smtClean="0"/>
            <a:t>Generalist – Tracey Aue</a:t>
          </a:r>
          <a:endParaRPr lang="en-US" sz="1200" kern="1200"/>
        </a:p>
        <a:p>
          <a:pPr marL="114300" lvl="1" indent="-114300" algn="l" defTabSz="533400">
            <a:lnSpc>
              <a:spcPct val="90000"/>
            </a:lnSpc>
            <a:spcBef>
              <a:spcPct val="0"/>
            </a:spcBef>
            <a:spcAft>
              <a:spcPct val="15000"/>
            </a:spcAft>
            <a:buChar char="••"/>
          </a:pPr>
          <a:r>
            <a:rPr lang="en-US" sz="1200" kern="1200" dirty="0" smtClean="0"/>
            <a:t>Generalist- Sarah Anderson</a:t>
          </a:r>
          <a:endParaRPr lang="en-US" sz="1200" kern="1200" dirty="0"/>
        </a:p>
        <a:p>
          <a:pPr marL="114300" lvl="1" indent="-114300" algn="l" defTabSz="533400">
            <a:lnSpc>
              <a:spcPct val="90000"/>
            </a:lnSpc>
            <a:spcBef>
              <a:spcPct val="0"/>
            </a:spcBef>
            <a:spcAft>
              <a:spcPct val="15000"/>
            </a:spcAft>
            <a:buChar char="••"/>
          </a:pPr>
          <a:r>
            <a:rPr lang="en-US" sz="1200" kern="1200" smtClean="0"/>
            <a:t>Generalist- Laura Purkey</a:t>
          </a:r>
          <a:endParaRPr lang="en-US" sz="1200" kern="1200"/>
        </a:p>
        <a:p>
          <a:pPr marL="114300" lvl="1" indent="-114300" algn="l" defTabSz="533400">
            <a:lnSpc>
              <a:spcPct val="90000"/>
            </a:lnSpc>
            <a:spcBef>
              <a:spcPct val="0"/>
            </a:spcBef>
            <a:spcAft>
              <a:spcPct val="15000"/>
            </a:spcAft>
            <a:buChar char="••"/>
          </a:pPr>
          <a:r>
            <a:rPr lang="en-US" sz="1200" kern="1200" smtClean="0"/>
            <a:t>Generalist- Iyari Ortiz</a:t>
          </a:r>
          <a:endParaRPr lang="en-US" sz="1200" kern="1200"/>
        </a:p>
        <a:p>
          <a:pPr marL="114300" lvl="1" indent="-114300" algn="l" defTabSz="533400">
            <a:lnSpc>
              <a:spcPct val="90000"/>
            </a:lnSpc>
            <a:spcBef>
              <a:spcPct val="0"/>
            </a:spcBef>
            <a:spcAft>
              <a:spcPct val="15000"/>
            </a:spcAft>
            <a:buChar char="••"/>
          </a:pPr>
          <a:r>
            <a:rPr lang="en-US" sz="1200" kern="1200" smtClean="0"/>
            <a:t>Generalist – Heather Sanchez</a:t>
          </a:r>
          <a:endParaRPr lang="en-US" sz="1200" kern="1200"/>
        </a:p>
        <a:p>
          <a:pPr marL="114300" lvl="1" indent="-114300" algn="l" defTabSz="533400">
            <a:lnSpc>
              <a:spcPct val="90000"/>
            </a:lnSpc>
            <a:spcBef>
              <a:spcPct val="0"/>
            </a:spcBef>
            <a:spcAft>
              <a:spcPct val="15000"/>
            </a:spcAft>
            <a:buChar char="••"/>
          </a:pPr>
          <a:r>
            <a:rPr lang="en-US" sz="1200" kern="1200" dirty="0" smtClean="0"/>
            <a:t>Generalist – Gabriel </a:t>
          </a:r>
          <a:r>
            <a:rPr lang="en-US" sz="1200" kern="1200" dirty="0" err="1" smtClean="0"/>
            <a:t>Hornbuckle</a:t>
          </a:r>
          <a:endParaRPr lang="en-US" sz="1200" kern="1200" dirty="0"/>
        </a:p>
      </dsp:txBody>
      <dsp:txXfrm>
        <a:off x="3462630" y="1223619"/>
        <a:ext cx="3034664" cy="2591280"/>
      </dsp:txXfrm>
    </dsp:sp>
    <dsp:sp modelId="{798DE0BF-FF3A-47A8-A2FB-F55698FC18DA}">
      <dsp:nvSpPr>
        <dsp:cNvPr id="0" name=""/>
        <dsp:cNvSpPr/>
      </dsp:nvSpPr>
      <dsp:spPr>
        <a:xfrm>
          <a:off x="6922148" y="9753"/>
          <a:ext cx="3034664" cy="1213865"/>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t>Orange Team</a:t>
          </a:r>
          <a:endParaRPr lang="en-US" sz="1600" kern="1200" dirty="0"/>
        </a:p>
      </dsp:txBody>
      <dsp:txXfrm>
        <a:off x="6922148" y="9753"/>
        <a:ext cx="3034664" cy="1213865"/>
      </dsp:txXfrm>
    </dsp:sp>
    <dsp:sp modelId="{A0A4914F-72BA-499D-8896-74B6D34C701E}">
      <dsp:nvSpPr>
        <dsp:cNvPr id="0" name=""/>
        <dsp:cNvSpPr/>
      </dsp:nvSpPr>
      <dsp:spPr>
        <a:xfrm>
          <a:off x="6922148" y="1223619"/>
          <a:ext cx="3034664" cy="259128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Business Officer-Pam Taylor</a:t>
          </a:r>
          <a:endParaRPr lang="en-US" sz="1200" kern="1200" dirty="0"/>
        </a:p>
        <a:p>
          <a:pPr marL="114300" lvl="1" indent="-114300" algn="l" defTabSz="533400">
            <a:lnSpc>
              <a:spcPct val="90000"/>
            </a:lnSpc>
            <a:spcBef>
              <a:spcPct val="0"/>
            </a:spcBef>
            <a:spcAft>
              <a:spcPct val="15000"/>
            </a:spcAft>
            <a:buChar char="••"/>
          </a:pPr>
          <a:r>
            <a:rPr lang="en-US" sz="1200" kern="1200" smtClean="0"/>
            <a:t>Liaison-Carla Hunt</a:t>
          </a:r>
          <a:endParaRPr lang="en-US" sz="1200" kern="1200"/>
        </a:p>
        <a:p>
          <a:pPr marL="114300" lvl="1" indent="-114300" algn="l" defTabSz="533400">
            <a:lnSpc>
              <a:spcPct val="90000"/>
            </a:lnSpc>
            <a:spcBef>
              <a:spcPct val="0"/>
            </a:spcBef>
            <a:spcAft>
              <a:spcPct val="15000"/>
            </a:spcAft>
            <a:buChar char="••"/>
          </a:pPr>
          <a:r>
            <a:rPr lang="en-US" sz="1200" kern="1200" dirty="0" smtClean="0"/>
            <a:t>Liaison-Carmen Middleton</a:t>
          </a:r>
          <a:endParaRPr lang="en-US" sz="1200" kern="1200" dirty="0"/>
        </a:p>
        <a:p>
          <a:pPr marL="114300" lvl="1" indent="-114300" algn="l" defTabSz="533400">
            <a:lnSpc>
              <a:spcPct val="90000"/>
            </a:lnSpc>
            <a:spcBef>
              <a:spcPct val="0"/>
            </a:spcBef>
            <a:spcAft>
              <a:spcPct val="15000"/>
            </a:spcAft>
            <a:buChar char="••"/>
          </a:pPr>
          <a:r>
            <a:rPr lang="en-US" sz="1200" kern="1200" dirty="0" smtClean="0"/>
            <a:t>Liaison- Michelle Escalante</a:t>
          </a:r>
          <a:endParaRPr lang="en-US" sz="1200" kern="1200" dirty="0"/>
        </a:p>
        <a:p>
          <a:pPr marL="114300" lvl="1" indent="-114300" algn="l" defTabSz="533400">
            <a:lnSpc>
              <a:spcPct val="90000"/>
            </a:lnSpc>
            <a:spcBef>
              <a:spcPct val="0"/>
            </a:spcBef>
            <a:spcAft>
              <a:spcPct val="15000"/>
            </a:spcAft>
            <a:buChar char="••"/>
          </a:pPr>
          <a:r>
            <a:rPr lang="en-US" sz="1200" kern="1200" dirty="0" smtClean="0"/>
            <a:t>Generalist- Ian Cooke</a:t>
          </a:r>
          <a:endParaRPr lang="en-US" sz="1200" kern="1200" dirty="0"/>
        </a:p>
        <a:p>
          <a:pPr marL="114300" lvl="1" indent="-114300" algn="l" defTabSz="533400">
            <a:lnSpc>
              <a:spcPct val="90000"/>
            </a:lnSpc>
            <a:spcBef>
              <a:spcPct val="0"/>
            </a:spcBef>
            <a:spcAft>
              <a:spcPct val="15000"/>
            </a:spcAft>
            <a:buChar char="••"/>
          </a:pPr>
          <a:r>
            <a:rPr lang="en-US" sz="1200" kern="1200" dirty="0" smtClean="0"/>
            <a:t>Generalist- Elias Vargas</a:t>
          </a:r>
          <a:endParaRPr lang="en-US" sz="1200" kern="1200" dirty="0"/>
        </a:p>
        <a:p>
          <a:pPr marL="114300" lvl="1" indent="-114300" algn="l" defTabSz="533400">
            <a:lnSpc>
              <a:spcPct val="90000"/>
            </a:lnSpc>
            <a:spcBef>
              <a:spcPct val="0"/>
            </a:spcBef>
            <a:spcAft>
              <a:spcPct val="15000"/>
            </a:spcAft>
            <a:buChar char="••"/>
          </a:pPr>
          <a:r>
            <a:rPr lang="en-US" sz="1200" kern="1200" dirty="0" smtClean="0"/>
            <a:t>Generalist- Robert Gilbert</a:t>
          </a:r>
          <a:endParaRPr lang="en-US" sz="1200" kern="1200" dirty="0"/>
        </a:p>
        <a:p>
          <a:pPr marL="114300" lvl="1" indent="-114300" algn="l" defTabSz="533400">
            <a:lnSpc>
              <a:spcPct val="90000"/>
            </a:lnSpc>
            <a:spcBef>
              <a:spcPct val="0"/>
            </a:spcBef>
            <a:spcAft>
              <a:spcPct val="15000"/>
            </a:spcAft>
            <a:buChar char="••"/>
          </a:pPr>
          <a:r>
            <a:rPr lang="en-US" sz="1200" kern="1200" smtClean="0"/>
            <a:t>Generalist – Tessa Easley</a:t>
          </a:r>
          <a:endParaRPr lang="en-US" sz="1200" kern="1200"/>
        </a:p>
        <a:p>
          <a:pPr marL="114300" lvl="1" indent="-114300" algn="l" defTabSz="533400">
            <a:lnSpc>
              <a:spcPct val="90000"/>
            </a:lnSpc>
            <a:spcBef>
              <a:spcPct val="0"/>
            </a:spcBef>
            <a:spcAft>
              <a:spcPct val="15000"/>
            </a:spcAft>
            <a:buChar char="••"/>
          </a:pPr>
          <a:r>
            <a:rPr lang="en-US" sz="1200" kern="1200" dirty="0" smtClean="0"/>
            <a:t>Generalist – Brandon </a:t>
          </a:r>
          <a:r>
            <a:rPr lang="en-US" sz="1200" kern="1200" dirty="0" err="1" smtClean="0"/>
            <a:t>Middlecamp</a:t>
          </a:r>
          <a:endParaRPr lang="en-US" sz="1200" kern="1200" dirty="0"/>
        </a:p>
      </dsp:txBody>
      <dsp:txXfrm>
        <a:off x="6922148" y="1223619"/>
        <a:ext cx="3034664" cy="259128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F8A7B6D-BB1F-4F19-BADE-E4F87C96BB57}" type="datetimeFigureOut">
              <a:rPr lang="en-US" smtClean="0"/>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692EB-71EC-4187-8531-07DCF175BA3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4395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F8A7B6D-BB1F-4F19-BADE-E4F87C96BB57}" type="datetimeFigureOut">
              <a:rPr lang="en-US" smtClean="0"/>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1366013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F8A7B6D-BB1F-4F19-BADE-E4F87C96BB57}" type="datetimeFigureOut">
              <a:rPr lang="en-US" smtClean="0"/>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414492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F8A7B6D-BB1F-4F19-BADE-E4F87C96BB57}" type="datetimeFigureOut">
              <a:rPr lang="en-US" smtClean="0"/>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1802603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8A7B6D-BB1F-4F19-BADE-E4F87C96BB57}" type="datetimeFigureOut">
              <a:rPr lang="en-US" smtClean="0"/>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1442022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F8A7B6D-BB1F-4F19-BADE-E4F87C96BB57}" type="datetimeFigureOut">
              <a:rPr lang="en-US" smtClean="0"/>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666585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F8A7B6D-BB1F-4F19-BADE-E4F87C96BB57}" type="datetimeFigureOut">
              <a:rPr lang="en-US" smtClean="0"/>
              <a:t>7/25/2019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2320385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F8A7B6D-BB1F-4F19-BADE-E4F87C96BB57}" type="datetimeFigureOut">
              <a:rPr lang="en-US" smtClean="0"/>
              <a:t>7/25/2019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26539124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F8A7B6D-BB1F-4F19-BADE-E4F87C96BB57}" type="datetimeFigureOut">
              <a:rPr lang="en-US" smtClean="0"/>
              <a:t>7/25/2019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1348783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8A7B6D-BB1F-4F19-BADE-E4F87C96BB57}" type="datetimeFigureOut">
              <a:rPr lang="en-US" smtClean="0"/>
              <a:t>7/25/2019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10533397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F8A7B6D-BB1F-4F19-BADE-E4F87C96BB57}" type="datetimeFigureOut">
              <a:rPr lang="en-US" smtClean="0"/>
              <a:t>7/25/2019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575067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F8A7B6D-BB1F-4F19-BADE-E4F87C96BB57}" type="datetimeFigureOut">
              <a:rPr lang="en-US" smtClean="0"/>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23562510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F8A7B6D-BB1F-4F19-BADE-E4F87C96BB57}" type="datetimeFigureOut">
              <a:rPr lang="en-US" smtClean="0"/>
              <a:t>7/25/2019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3128422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8A7B6D-BB1F-4F19-BADE-E4F87C96BB57}" type="datetimeFigureOut">
              <a:rPr lang="en-US" smtClean="0"/>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7298304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8A7B6D-BB1F-4F19-BADE-E4F87C96BB57}" type="datetimeFigureOut">
              <a:rPr lang="en-US" smtClean="0"/>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238531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F8A7B6D-BB1F-4F19-BADE-E4F87C96BB57}" type="datetimeFigureOut">
              <a:rPr lang="en-US" smtClean="0"/>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692EB-71EC-4187-8531-07DCF175BA3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10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F8A7B6D-BB1F-4F19-BADE-E4F87C96BB57}" type="datetimeFigureOut">
              <a:rPr lang="en-US" smtClean="0"/>
              <a:t>7/25/2019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3419079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F8A7B6D-BB1F-4F19-BADE-E4F87C96BB57}" type="datetimeFigureOut">
              <a:rPr lang="en-US" smtClean="0"/>
              <a:t>7/25/2019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1998782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F8A7B6D-BB1F-4F19-BADE-E4F87C96BB57}" type="datetimeFigureOut">
              <a:rPr lang="en-US" smtClean="0"/>
              <a:t>7/25/2019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492258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F8A7B6D-BB1F-4F19-BADE-E4F87C96BB57}" type="datetimeFigureOut">
              <a:rPr lang="en-US" smtClean="0"/>
              <a:t>7/25/2019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1478982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F8A7B6D-BB1F-4F19-BADE-E4F87C96BB57}" type="datetimeFigureOut">
              <a:rPr lang="en-US" smtClean="0"/>
              <a:t>7/25/2019</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87692EB-71EC-4187-8531-07DCF175BA31}" type="slidenum">
              <a:rPr lang="en-US" smtClean="0"/>
              <a:t>‹#›</a:t>
            </a:fld>
            <a:endParaRPr lang="en-US"/>
          </a:p>
        </p:txBody>
      </p:sp>
    </p:spTree>
    <p:extLst>
      <p:ext uri="{BB962C8B-B14F-4D97-AF65-F5344CB8AC3E}">
        <p14:creationId xmlns:p14="http://schemas.microsoft.com/office/powerpoint/2010/main" val="2213707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F8A7B6D-BB1F-4F19-BADE-E4F87C96BB57}" type="datetimeFigureOut">
              <a:rPr lang="en-US" smtClean="0"/>
              <a:t>7/25/2019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692EB-71EC-4187-8531-07DCF175BA31}" type="slidenum">
              <a:rPr lang="en-US" smtClean="0"/>
              <a:t>‹#›</a:t>
            </a:fld>
            <a:endParaRPr lang="en-US"/>
          </a:p>
        </p:txBody>
      </p:sp>
    </p:spTree>
    <p:extLst>
      <p:ext uri="{BB962C8B-B14F-4D97-AF65-F5344CB8AC3E}">
        <p14:creationId xmlns:p14="http://schemas.microsoft.com/office/powerpoint/2010/main" val="2412192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F8A7B6D-BB1F-4F19-BADE-E4F87C96BB57}" type="datetimeFigureOut">
              <a:rPr lang="en-US" smtClean="0"/>
              <a:t>7/25/2019</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87692EB-71EC-4187-8531-07DCF175BA31}"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980420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8A7B6D-BB1F-4F19-BADE-E4F87C96BB57}" type="datetimeFigureOut">
              <a:rPr lang="en-US" smtClean="0"/>
              <a:t>7/25/2019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7692EB-71EC-4187-8531-07DCF175BA31}" type="slidenum">
              <a:rPr lang="en-US" smtClean="0"/>
              <a:t>‹#›</a:t>
            </a:fld>
            <a:endParaRPr lang="en-US"/>
          </a:p>
        </p:txBody>
      </p:sp>
    </p:spTree>
    <p:extLst>
      <p:ext uri="{BB962C8B-B14F-4D97-AF65-F5344CB8AC3E}">
        <p14:creationId xmlns:p14="http://schemas.microsoft.com/office/powerpoint/2010/main" val="96268262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2965822"/>
            <a:ext cx="10058400" cy="1008302"/>
          </a:xfrm>
        </p:spPr>
        <p:txBody>
          <a:bodyPr>
            <a:normAutofit/>
          </a:bodyPr>
          <a:lstStyle/>
          <a:p>
            <a:r>
              <a:rPr lang="en-US" sz="4400" b="1" dirty="0" smtClean="0"/>
              <a:t>Division of Procurement &amp; Contract Services</a:t>
            </a:r>
            <a:endParaRPr lang="en-US" sz="4400" b="1" dirty="0"/>
          </a:p>
        </p:txBody>
      </p:sp>
      <p:sp>
        <p:nvSpPr>
          <p:cNvPr id="3" name="Subtitle 2"/>
          <p:cNvSpPr>
            <a:spLocks noGrp="1"/>
          </p:cNvSpPr>
          <p:nvPr>
            <p:ph type="subTitle" idx="1"/>
          </p:nvPr>
        </p:nvSpPr>
        <p:spPr/>
        <p:txBody>
          <a:bodyPr/>
          <a:lstStyle/>
          <a:p>
            <a:r>
              <a:rPr lang="en-US" dirty="0"/>
              <a:t>Josh Dubroff, Chief Procurement Officer</a:t>
            </a:r>
          </a:p>
          <a:p>
            <a:endParaRPr lang="en-US" dirty="0"/>
          </a:p>
        </p:txBody>
      </p:sp>
    </p:spTree>
    <p:extLst>
      <p:ext uri="{BB962C8B-B14F-4D97-AF65-F5344CB8AC3E}">
        <p14:creationId xmlns:p14="http://schemas.microsoft.com/office/powerpoint/2010/main" val="38225405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Recent Accomplishments</a:t>
            </a:r>
            <a:endParaRPr lang="en-US" sz="4000" dirty="0"/>
          </a:p>
        </p:txBody>
      </p:sp>
      <p:pic>
        <p:nvPicPr>
          <p:cNvPr id="4" name="Content Placeholder 3"/>
          <p:cNvPicPr>
            <a:picLocks noGrp="1" noChangeAspect="1"/>
          </p:cNvPicPr>
          <p:nvPr>
            <p:ph idx="1"/>
          </p:nvPr>
        </p:nvPicPr>
        <p:blipFill>
          <a:blip r:embed="rId2"/>
          <a:stretch>
            <a:fillRect/>
          </a:stretch>
        </p:blipFill>
        <p:spPr>
          <a:xfrm>
            <a:off x="2082019" y="2645020"/>
            <a:ext cx="2154115" cy="1352550"/>
          </a:xfrm>
          <a:prstGeom prst="rect">
            <a:avLst/>
          </a:prstGeom>
        </p:spPr>
      </p:pic>
      <p:sp>
        <p:nvSpPr>
          <p:cNvPr id="5" name="Rectangle 4"/>
          <p:cNvSpPr/>
          <p:nvPr/>
        </p:nvSpPr>
        <p:spPr>
          <a:xfrm>
            <a:off x="8169811" y="2645020"/>
            <a:ext cx="2154115" cy="1352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More than 500% increase in annual cost savings in 2 years</a:t>
            </a:r>
            <a:endParaRPr lang="en-US" sz="1400" dirty="0">
              <a:solidFill>
                <a:schemeClr val="tx1"/>
              </a:solidFill>
            </a:endParaRPr>
          </a:p>
        </p:txBody>
      </p:sp>
      <p:sp>
        <p:nvSpPr>
          <p:cNvPr id="6" name="Rectangle 5"/>
          <p:cNvSpPr/>
          <p:nvPr/>
        </p:nvSpPr>
        <p:spPr>
          <a:xfrm>
            <a:off x="8169811" y="4256943"/>
            <a:ext cx="2154115" cy="1352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ACT has expanded to cover more than 50% of campus departments</a:t>
            </a:r>
            <a:endParaRPr lang="en-US" sz="1400" dirty="0">
              <a:solidFill>
                <a:schemeClr val="tx1"/>
              </a:solidFill>
            </a:endParaRPr>
          </a:p>
        </p:txBody>
      </p:sp>
      <p:sp>
        <p:nvSpPr>
          <p:cNvPr id="7" name="Rectangle 6"/>
          <p:cNvSpPr/>
          <p:nvPr/>
        </p:nvSpPr>
        <p:spPr>
          <a:xfrm>
            <a:off x="2082019" y="4256943"/>
            <a:ext cx="2154115" cy="1352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ACT has assigned staff to other departments for support during vacancies</a:t>
            </a:r>
            <a:endParaRPr lang="en-US" sz="1400" dirty="0">
              <a:solidFill>
                <a:schemeClr val="tx1"/>
              </a:solidFill>
            </a:endParaRPr>
          </a:p>
        </p:txBody>
      </p:sp>
      <p:sp>
        <p:nvSpPr>
          <p:cNvPr id="8" name="Rectangle 7"/>
          <p:cNvSpPr/>
          <p:nvPr/>
        </p:nvSpPr>
        <p:spPr>
          <a:xfrm>
            <a:off x="5125915" y="4256943"/>
            <a:ext cx="2154115" cy="1352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ACT has met their service levels more than 97% of the time</a:t>
            </a:r>
            <a:endParaRPr lang="en-US" sz="1400" dirty="0">
              <a:solidFill>
                <a:schemeClr val="tx1"/>
              </a:solidFill>
            </a:endParaRPr>
          </a:p>
        </p:txBody>
      </p:sp>
      <p:sp>
        <p:nvSpPr>
          <p:cNvPr id="9" name="Rectangle 8"/>
          <p:cNvSpPr/>
          <p:nvPr/>
        </p:nvSpPr>
        <p:spPr>
          <a:xfrm>
            <a:off x="5125914" y="2645020"/>
            <a:ext cx="2154115" cy="1352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Procurements image has been transformed from the department of “no” to “how can we partner with you to meet your business needs”</a:t>
            </a:r>
            <a:endParaRPr lang="en-US" sz="1400" dirty="0">
              <a:solidFill>
                <a:schemeClr val="tx1"/>
              </a:solidFill>
            </a:endParaRPr>
          </a:p>
        </p:txBody>
      </p:sp>
    </p:spTree>
    <p:extLst>
      <p:ext uri="{BB962C8B-B14F-4D97-AF65-F5344CB8AC3E}">
        <p14:creationId xmlns:p14="http://schemas.microsoft.com/office/powerpoint/2010/main" val="14507416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Projects &amp; Initiatives</a:t>
            </a:r>
            <a:endParaRPr lang="en-US" sz="4000" dirty="0"/>
          </a:p>
        </p:txBody>
      </p:sp>
      <p:sp>
        <p:nvSpPr>
          <p:cNvPr id="3" name="Content Placeholder 2"/>
          <p:cNvSpPr>
            <a:spLocks noGrp="1"/>
          </p:cNvSpPr>
          <p:nvPr>
            <p:ph idx="1"/>
          </p:nvPr>
        </p:nvSpPr>
        <p:spPr/>
        <p:txBody>
          <a:bodyPr/>
          <a:lstStyle/>
          <a:p>
            <a:pPr lvl="1">
              <a:buFont typeface="Arial" panose="020B0604020202020204" pitchFamily="34" charset="0"/>
              <a:buChar char="•"/>
            </a:pPr>
            <a:r>
              <a:rPr lang="en-US" dirty="0" smtClean="0"/>
              <a:t>2020 Related Procurements</a:t>
            </a:r>
          </a:p>
          <a:p>
            <a:pPr lvl="1">
              <a:buFont typeface="Arial" panose="020B0604020202020204" pitchFamily="34" charset="0"/>
              <a:buChar char="•"/>
            </a:pPr>
            <a:r>
              <a:rPr lang="en-US" dirty="0" smtClean="0"/>
              <a:t>Transition to strategic sourcing and supply chain management</a:t>
            </a:r>
            <a:endParaRPr lang="en-US" dirty="0" smtClean="0"/>
          </a:p>
          <a:p>
            <a:pPr lvl="1">
              <a:buFont typeface="Arial" panose="020B0604020202020204" pitchFamily="34" charset="0"/>
              <a:buChar char="•"/>
            </a:pPr>
            <a:r>
              <a:rPr lang="en-US" dirty="0" smtClean="0"/>
              <a:t>Supply Chain Modernization Initiative </a:t>
            </a:r>
          </a:p>
          <a:p>
            <a:pPr lvl="2">
              <a:buFont typeface="Arial" panose="020B0604020202020204" pitchFamily="34" charset="0"/>
              <a:buChar char="•"/>
            </a:pPr>
            <a:r>
              <a:rPr lang="en-US" dirty="0" smtClean="0"/>
              <a:t>End-to-End process integration</a:t>
            </a:r>
          </a:p>
          <a:p>
            <a:pPr lvl="2">
              <a:buFont typeface="Arial" panose="020B0604020202020204" pitchFamily="34" charset="0"/>
              <a:buChar char="•"/>
            </a:pPr>
            <a:r>
              <a:rPr lang="en-US" dirty="0" smtClean="0"/>
              <a:t>Procurement. Simplified.</a:t>
            </a:r>
            <a:endParaRPr lang="en-US" dirty="0" smtClean="0"/>
          </a:p>
          <a:p>
            <a:pPr lvl="1">
              <a:buFont typeface="Arial" panose="020B0604020202020204" pitchFamily="34" charset="0"/>
              <a:buChar char="•"/>
            </a:pPr>
            <a:r>
              <a:rPr lang="en-US" dirty="0" smtClean="0"/>
              <a:t>Growth in consolidated services</a:t>
            </a:r>
          </a:p>
          <a:p>
            <a:pPr lvl="1">
              <a:buFont typeface="Arial" panose="020B0604020202020204" pitchFamily="34" charset="0"/>
              <a:buChar char="•"/>
            </a:pPr>
            <a:r>
              <a:rPr lang="en-US" dirty="0" smtClean="0"/>
              <a:t>GL Implementation related to supply chain functions</a:t>
            </a:r>
          </a:p>
          <a:p>
            <a:pPr lvl="1">
              <a:buFont typeface="Arial" panose="020B0604020202020204" pitchFamily="34" charset="0"/>
              <a:buChar char="•"/>
            </a:pPr>
            <a:r>
              <a:rPr lang="en-US" dirty="0" smtClean="0"/>
              <a:t>Staff training and development</a:t>
            </a:r>
          </a:p>
          <a:p>
            <a:pPr lvl="2">
              <a:buFont typeface="Arial" panose="020B0604020202020204" pitchFamily="34" charset="0"/>
              <a:buChar char="•"/>
            </a:pPr>
            <a:r>
              <a:rPr lang="en-US" dirty="0" smtClean="0"/>
              <a:t>Program for ACT</a:t>
            </a:r>
          </a:p>
          <a:p>
            <a:pPr lvl="2">
              <a:buFont typeface="Arial" panose="020B0604020202020204" pitchFamily="34" charset="0"/>
              <a:buChar char="•"/>
            </a:pPr>
            <a:r>
              <a:rPr lang="en-US" dirty="0" smtClean="0"/>
              <a:t>CPSM Training for all Procurement and Contracts Staff</a:t>
            </a:r>
            <a:endParaRPr lang="en-US" dirty="0"/>
          </a:p>
        </p:txBody>
      </p:sp>
    </p:spTree>
    <p:extLst>
      <p:ext uri="{BB962C8B-B14F-4D97-AF65-F5344CB8AC3E}">
        <p14:creationId xmlns:p14="http://schemas.microsoft.com/office/powerpoint/2010/main" val="23553727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What’s Next?</a:t>
            </a:r>
            <a:endParaRPr lang="en-US" sz="4000" dirty="0"/>
          </a:p>
        </p:txBody>
      </p:sp>
      <p:sp>
        <p:nvSpPr>
          <p:cNvPr id="3" name="Content Placeholder 2"/>
          <p:cNvSpPr>
            <a:spLocks noGrp="1"/>
          </p:cNvSpPr>
          <p:nvPr>
            <p:ph idx="1"/>
          </p:nvPr>
        </p:nvSpPr>
        <p:spPr/>
        <p:txBody>
          <a:bodyPr/>
          <a:lstStyle/>
          <a:p>
            <a:r>
              <a:rPr lang="en-US" dirty="0" smtClean="0"/>
              <a:t>The procurement and contracts team is constantly evolving and improving how we do business with the goal of better serving the campus and our colleagues and delivering the maximum benefit to the campus through cost savings, cost avoidance and revenue generation.</a:t>
            </a:r>
          </a:p>
          <a:p>
            <a:endParaRPr lang="en-US" dirty="0"/>
          </a:p>
          <a:p>
            <a:r>
              <a:rPr lang="en-US" dirty="0" smtClean="0"/>
              <a:t>Stay tuned for exciting updates coming soon!</a:t>
            </a:r>
            <a:endParaRPr lang="en-US" dirty="0"/>
          </a:p>
        </p:txBody>
      </p:sp>
    </p:spTree>
    <p:extLst>
      <p:ext uri="{BB962C8B-B14F-4D97-AF65-F5344CB8AC3E}">
        <p14:creationId xmlns:p14="http://schemas.microsoft.com/office/powerpoint/2010/main" val="21756825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38200" y="1960563"/>
            <a:ext cx="10515600" cy="4022725"/>
          </a:xfrm>
        </p:spPr>
        <p:txBody>
          <a:bodyPr/>
          <a:lstStyle/>
          <a:p>
            <a:pPr algn="ctr"/>
            <a:endParaRPr lang="en-US" i="1" dirty="0" smtClean="0"/>
          </a:p>
          <a:p>
            <a:pPr marL="0" indent="0" algn="ctr">
              <a:buNone/>
            </a:pPr>
            <a:endParaRPr lang="en-US" i="1" dirty="0" smtClean="0"/>
          </a:p>
          <a:p>
            <a:pPr marL="0" indent="0" algn="ctr">
              <a:buNone/>
            </a:pPr>
            <a:r>
              <a:rPr lang="en-US" sz="5400" i="1" dirty="0" smtClean="0"/>
              <a:t>Questions?</a:t>
            </a:r>
            <a:endParaRPr lang="en-US" sz="5400" i="1" dirty="0"/>
          </a:p>
        </p:txBody>
      </p:sp>
    </p:spTree>
    <p:extLst>
      <p:ext uri="{BB962C8B-B14F-4D97-AF65-F5344CB8AC3E}">
        <p14:creationId xmlns:p14="http://schemas.microsoft.com/office/powerpoint/2010/main" val="13262857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Who are we?</a:t>
            </a:r>
            <a:endParaRPr lang="en-US" sz="4000" b="1" dirty="0"/>
          </a:p>
        </p:txBody>
      </p:sp>
      <p:sp>
        <p:nvSpPr>
          <p:cNvPr id="6" name="Flowchart: Connector 5"/>
          <p:cNvSpPr/>
          <p:nvPr/>
        </p:nvSpPr>
        <p:spPr>
          <a:xfrm>
            <a:off x="3742884" y="3217982"/>
            <a:ext cx="1925516" cy="177604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Contracts &amp; Real Estate</a:t>
            </a:r>
            <a:endParaRPr lang="en-US" sz="1400" b="1" dirty="0"/>
          </a:p>
        </p:txBody>
      </p:sp>
      <p:sp>
        <p:nvSpPr>
          <p:cNvPr id="7" name="Flowchart: Connector 6"/>
          <p:cNvSpPr/>
          <p:nvPr/>
        </p:nvSpPr>
        <p:spPr>
          <a:xfrm>
            <a:off x="999244" y="3217982"/>
            <a:ext cx="1925516" cy="177604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Procurement Services</a:t>
            </a:r>
            <a:endParaRPr lang="en-US" sz="1400" b="1" dirty="0"/>
          </a:p>
        </p:txBody>
      </p:sp>
      <p:sp>
        <p:nvSpPr>
          <p:cNvPr id="8" name="Flowchart: Connector 7"/>
          <p:cNvSpPr/>
          <p:nvPr/>
        </p:nvSpPr>
        <p:spPr>
          <a:xfrm>
            <a:off x="6486524" y="3217982"/>
            <a:ext cx="1925516" cy="177604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Equipment Management</a:t>
            </a:r>
            <a:endParaRPr lang="en-US" sz="1400" b="1" dirty="0"/>
          </a:p>
        </p:txBody>
      </p:sp>
      <p:sp>
        <p:nvSpPr>
          <p:cNvPr id="9" name="Flowchart: Connector 8"/>
          <p:cNvSpPr/>
          <p:nvPr/>
        </p:nvSpPr>
        <p:spPr>
          <a:xfrm>
            <a:off x="9230164" y="3217982"/>
            <a:ext cx="1925516" cy="177604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Administrative Coordination Team</a:t>
            </a:r>
            <a:endParaRPr lang="en-US" sz="1400" b="1" dirty="0"/>
          </a:p>
        </p:txBody>
      </p:sp>
    </p:spTree>
    <p:extLst>
      <p:ext uri="{BB962C8B-B14F-4D97-AF65-F5344CB8AC3E}">
        <p14:creationId xmlns:p14="http://schemas.microsoft.com/office/powerpoint/2010/main" val="11643879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39389" y="165370"/>
            <a:ext cx="8595665" cy="6446749"/>
          </a:xfrm>
          <a:prstGeom prst="rect">
            <a:avLst/>
          </a:prstGeom>
        </p:spPr>
      </p:pic>
    </p:spTree>
    <p:extLst>
      <p:ext uri="{BB962C8B-B14F-4D97-AF65-F5344CB8AC3E}">
        <p14:creationId xmlns:p14="http://schemas.microsoft.com/office/powerpoint/2010/main" val="25387257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Common Focus Across Departments for…</a:t>
            </a:r>
            <a:endParaRPr lang="en-US" sz="4000" dirty="0"/>
          </a:p>
        </p:txBody>
      </p:sp>
      <p:sp>
        <p:nvSpPr>
          <p:cNvPr id="3" name="Content Placeholder 2"/>
          <p:cNvSpPr>
            <a:spLocks noGrp="1"/>
          </p:cNvSpPr>
          <p:nvPr>
            <p:ph idx="1"/>
          </p:nvPr>
        </p:nvSpPr>
        <p:spPr/>
        <p:txBody>
          <a:bodyPr/>
          <a:lstStyle/>
          <a:p>
            <a:pPr lvl="1">
              <a:buFont typeface="Arial" panose="020B0604020202020204" pitchFamily="34" charset="0"/>
              <a:buChar char="•"/>
            </a:pPr>
            <a:r>
              <a:rPr lang="en-US" sz="2400" dirty="0" smtClean="0"/>
              <a:t>Service oriented/customer focused</a:t>
            </a:r>
          </a:p>
          <a:p>
            <a:pPr lvl="1">
              <a:buFont typeface="Arial" panose="020B0604020202020204" pitchFamily="34" charset="0"/>
              <a:buChar char="•"/>
            </a:pPr>
            <a:r>
              <a:rPr lang="en-US" sz="2400" dirty="0" smtClean="0"/>
              <a:t>End-to-End process focus (total service)</a:t>
            </a:r>
          </a:p>
          <a:p>
            <a:pPr lvl="1">
              <a:buFont typeface="Arial" panose="020B0604020202020204" pitchFamily="34" charset="0"/>
              <a:buChar char="•"/>
            </a:pPr>
            <a:r>
              <a:rPr lang="en-US" sz="2400" dirty="0" smtClean="0"/>
              <a:t>Effectiveness (</a:t>
            </a:r>
            <a:r>
              <a:rPr lang="en-US" sz="2400" i="1" dirty="0" smtClean="0"/>
              <a:t>How well are we meeting campus business needs</a:t>
            </a:r>
            <a:r>
              <a:rPr lang="en-US" sz="2400" dirty="0" smtClean="0"/>
              <a:t>)</a:t>
            </a:r>
          </a:p>
          <a:p>
            <a:pPr lvl="1">
              <a:buFont typeface="Arial" panose="020B0604020202020204" pitchFamily="34" charset="0"/>
              <a:buChar char="•"/>
            </a:pPr>
            <a:r>
              <a:rPr lang="en-US" sz="2400" dirty="0" smtClean="0"/>
              <a:t>Efficiency (</a:t>
            </a:r>
            <a:r>
              <a:rPr lang="en-US" sz="2400" i="1" dirty="0" smtClean="0"/>
              <a:t>How well are we deploying limited resources to meet those needs</a:t>
            </a:r>
            <a:r>
              <a:rPr lang="en-US" sz="2400" dirty="0" smtClean="0"/>
              <a:t>)</a:t>
            </a:r>
          </a:p>
          <a:p>
            <a:pPr lvl="1">
              <a:buFont typeface="Arial" panose="020B0604020202020204" pitchFamily="34" charset="0"/>
              <a:buChar char="•"/>
            </a:pPr>
            <a:r>
              <a:rPr lang="en-US" sz="2400" dirty="0" smtClean="0"/>
              <a:t>Continuous Improvement</a:t>
            </a:r>
          </a:p>
          <a:p>
            <a:pPr lvl="1">
              <a:buFont typeface="Arial" panose="020B0604020202020204" pitchFamily="34" charset="0"/>
              <a:buChar char="•"/>
            </a:pPr>
            <a:endParaRPr lang="en-US" sz="2800" dirty="0" smtClean="0"/>
          </a:p>
          <a:p>
            <a:pPr lvl="1">
              <a:buFont typeface="Arial" panose="020B0604020202020204" pitchFamily="34" charset="0"/>
              <a:buChar char="•"/>
            </a:pPr>
            <a:endParaRPr lang="en-US" dirty="0" smtClean="0"/>
          </a:p>
          <a:p>
            <a:endParaRPr lang="en-US" dirty="0"/>
          </a:p>
        </p:txBody>
      </p:sp>
    </p:spTree>
    <p:extLst>
      <p:ext uri="{BB962C8B-B14F-4D97-AF65-F5344CB8AC3E}">
        <p14:creationId xmlns:p14="http://schemas.microsoft.com/office/powerpoint/2010/main" val="1798017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Core Focus</a:t>
            </a:r>
            <a:endParaRPr lang="en-US" sz="4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9151012"/>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58114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Core Activities </a:t>
            </a:r>
            <a:endParaRPr lang="en-US" sz="4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42971536"/>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98030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Organized to maximize value!</a:t>
            </a:r>
            <a:endParaRPr lang="en-US" sz="4000" dirty="0"/>
          </a:p>
        </p:txBody>
      </p:sp>
      <p:sp>
        <p:nvSpPr>
          <p:cNvPr id="3" name="Content Placeholder 2"/>
          <p:cNvSpPr>
            <a:spLocks noGrp="1"/>
          </p:cNvSpPr>
          <p:nvPr>
            <p:ph idx="1"/>
          </p:nvPr>
        </p:nvSpPr>
        <p:spPr/>
        <p:txBody>
          <a:bodyPr>
            <a:normAutofit fontScale="92500" lnSpcReduction="10000"/>
          </a:bodyPr>
          <a:lstStyle/>
          <a:p>
            <a:pPr lvl="1">
              <a:buFont typeface="Arial" panose="020B0604020202020204" pitchFamily="34" charset="0"/>
              <a:buChar char="•"/>
            </a:pPr>
            <a:r>
              <a:rPr lang="en-US" dirty="0"/>
              <a:t>Procurement </a:t>
            </a:r>
            <a:r>
              <a:rPr lang="en-US" dirty="0" smtClean="0"/>
              <a:t>Services</a:t>
            </a:r>
          </a:p>
          <a:p>
            <a:pPr lvl="2">
              <a:buFont typeface="Arial" panose="020B0604020202020204" pitchFamily="34" charset="0"/>
              <a:buChar char="•"/>
            </a:pPr>
            <a:r>
              <a:rPr lang="en-US" dirty="0" smtClean="0"/>
              <a:t>Strategic Sourcing and Special Projects</a:t>
            </a:r>
          </a:p>
          <a:p>
            <a:pPr lvl="2">
              <a:buFont typeface="Arial" panose="020B0604020202020204" pitchFamily="34" charset="0"/>
              <a:buChar char="•"/>
            </a:pPr>
            <a:r>
              <a:rPr lang="en-US" dirty="0" smtClean="0"/>
              <a:t>Procurement Operations</a:t>
            </a:r>
          </a:p>
          <a:p>
            <a:pPr lvl="2">
              <a:buFont typeface="Arial" panose="020B0604020202020204" pitchFamily="34" charset="0"/>
              <a:buChar char="•"/>
            </a:pPr>
            <a:r>
              <a:rPr lang="en-US" dirty="0" smtClean="0"/>
              <a:t>Analytics &amp; Reporting</a:t>
            </a:r>
          </a:p>
          <a:p>
            <a:pPr lvl="2">
              <a:buFont typeface="Arial" panose="020B0604020202020204" pitchFamily="34" charset="0"/>
              <a:buChar char="•"/>
            </a:pPr>
            <a:r>
              <a:rPr lang="en-US" dirty="0" smtClean="0"/>
              <a:t>Customer Success &amp; Training</a:t>
            </a:r>
            <a:endParaRPr lang="en-US" dirty="0"/>
          </a:p>
          <a:p>
            <a:pPr lvl="1">
              <a:buFont typeface="Arial" panose="020B0604020202020204" pitchFamily="34" charset="0"/>
              <a:buChar char="•"/>
            </a:pPr>
            <a:r>
              <a:rPr lang="en-US" dirty="0"/>
              <a:t>Contracts &amp; Real </a:t>
            </a:r>
            <a:r>
              <a:rPr lang="en-US" dirty="0" smtClean="0"/>
              <a:t>Estate</a:t>
            </a:r>
          </a:p>
          <a:p>
            <a:pPr lvl="2">
              <a:buFont typeface="Arial" panose="020B0604020202020204" pitchFamily="34" charset="0"/>
              <a:buChar char="•"/>
            </a:pPr>
            <a:r>
              <a:rPr lang="en-US" dirty="0" smtClean="0"/>
              <a:t>Construction &amp; Real Estate Focus</a:t>
            </a:r>
          </a:p>
          <a:p>
            <a:pPr lvl="2">
              <a:buFont typeface="Arial" panose="020B0604020202020204" pitchFamily="34" charset="0"/>
              <a:buChar char="•"/>
            </a:pPr>
            <a:r>
              <a:rPr lang="en-US" dirty="0" smtClean="0"/>
              <a:t>Solutions, Partnerships, Revenue, Unique Services and Other focus</a:t>
            </a:r>
            <a:endParaRPr lang="en-US" dirty="0"/>
          </a:p>
          <a:p>
            <a:pPr lvl="1">
              <a:buFont typeface="Arial" panose="020B0604020202020204" pitchFamily="34" charset="0"/>
              <a:buChar char="•"/>
            </a:pPr>
            <a:r>
              <a:rPr lang="en-US" dirty="0"/>
              <a:t>Equipment </a:t>
            </a:r>
            <a:r>
              <a:rPr lang="en-US" dirty="0" smtClean="0"/>
              <a:t>Management</a:t>
            </a:r>
          </a:p>
          <a:p>
            <a:pPr lvl="2">
              <a:buFont typeface="Arial" panose="020B0604020202020204" pitchFamily="34" charset="0"/>
              <a:buChar char="•"/>
            </a:pPr>
            <a:r>
              <a:rPr lang="en-US" dirty="0" smtClean="0"/>
              <a:t>Asset Management</a:t>
            </a:r>
          </a:p>
          <a:p>
            <a:pPr lvl="2">
              <a:buFont typeface="Arial" panose="020B0604020202020204" pitchFamily="34" charset="0"/>
              <a:buChar char="•"/>
            </a:pPr>
            <a:r>
              <a:rPr lang="en-US" dirty="0" smtClean="0"/>
              <a:t>Surplus Operations</a:t>
            </a:r>
          </a:p>
          <a:p>
            <a:pPr lvl="1">
              <a:buFont typeface="Arial" panose="020B0604020202020204" pitchFamily="34" charset="0"/>
              <a:buChar char="•"/>
            </a:pPr>
            <a:r>
              <a:rPr lang="en-US" dirty="0" smtClean="0"/>
              <a:t>Administrative Coordination Team</a:t>
            </a:r>
          </a:p>
          <a:p>
            <a:pPr lvl="2">
              <a:buFont typeface="Arial" panose="020B0604020202020204" pitchFamily="34" charset="0"/>
              <a:buChar char="•"/>
            </a:pPr>
            <a:r>
              <a:rPr lang="en-US" dirty="0" smtClean="0"/>
              <a:t>BLUE Team: Office </a:t>
            </a:r>
            <a:r>
              <a:rPr lang="en-US" dirty="0"/>
              <a:t>of Research &amp; Economic </a:t>
            </a:r>
            <a:r>
              <a:rPr lang="en-US" dirty="0" smtClean="0"/>
              <a:t>Development/Facilities</a:t>
            </a:r>
          </a:p>
          <a:p>
            <a:pPr lvl="2">
              <a:buFont typeface="Arial" panose="020B0604020202020204" pitchFamily="34" charset="0"/>
              <a:buChar char="•"/>
            </a:pPr>
            <a:r>
              <a:rPr lang="en-US" dirty="0"/>
              <a:t>Green </a:t>
            </a:r>
            <a:r>
              <a:rPr lang="en-US" dirty="0" smtClean="0"/>
              <a:t>Team: Office </a:t>
            </a:r>
            <a:r>
              <a:rPr lang="en-US" dirty="0"/>
              <a:t>of the Chancellor/School of Social Sciences, Humanities &amp; Arts/ Part of Division of Physical Operations, Planning &amp; </a:t>
            </a:r>
            <a:r>
              <a:rPr lang="en-US" dirty="0" smtClean="0"/>
              <a:t>Development</a:t>
            </a:r>
          </a:p>
          <a:p>
            <a:pPr lvl="2">
              <a:buFont typeface="Arial" panose="020B0604020202020204" pitchFamily="34" charset="0"/>
              <a:buChar char="•"/>
            </a:pPr>
            <a:r>
              <a:rPr lang="en-US" dirty="0"/>
              <a:t>Orange </a:t>
            </a:r>
            <a:r>
              <a:rPr lang="en-US" dirty="0" smtClean="0"/>
              <a:t>Team: Division </a:t>
            </a:r>
            <a:r>
              <a:rPr lang="en-US" dirty="0"/>
              <a:t>of Financial &amp; Administration-Provost/EVC</a:t>
            </a:r>
          </a:p>
          <a:p>
            <a:pPr lvl="2">
              <a:buFont typeface="Arial" panose="020B0604020202020204" pitchFamily="34" charset="0"/>
              <a:buChar char="•"/>
            </a:pPr>
            <a:endParaRPr lang="en-US" dirty="0" smtClean="0"/>
          </a:p>
          <a:p>
            <a:pPr lvl="2">
              <a:buFont typeface="Arial" panose="020B0604020202020204" pitchFamily="34" charset="0"/>
              <a:buChar char="•"/>
            </a:pPr>
            <a:endParaRPr lang="en-US" dirty="0"/>
          </a:p>
          <a:p>
            <a:pPr lvl="2">
              <a:buFont typeface="Arial" panose="020B0604020202020204" pitchFamily="34" charset="0"/>
              <a:buChar char="•"/>
            </a:pPr>
            <a:endParaRPr lang="en-US" dirty="0"/>
          </a:p>
          <a:p>
            <a:pPr lvl="1">
              <a:buFont typeface="Arial" panose="020B0604020202020204" pitchFamily="34" charset="0"/>
              <a:buChar char="•"/>
            </a:pPr>
            <a:endParaRPr lang="en-US" dirty="0"/>
          </a:p>
          <a:p>
            <a:pPr lvl="1">
              <a:buFont typeface="Arial" panose="020B0604020202020204" pitchFamily="34" charset="0"/>
              <a:buChar char="•"/>
            </a:pPr>
            <a:endParaRPr lang="en-US" dirty="0" smtClean="0"/>
          </a:p>
          <a:p>
            <a:endParaRPr lang="en-US" dirty="0"/>
          </a:p>
        </p:txBody>
      </p:sp>
    </p:spTree>
    <p:extLst>
      <p:ext uri="{BB962C8B-B14F-4D97-AF65-F5344CB8AC3E}">
        <p14:creationId xmlns:p14="http://schemas.microsoft.com/office/powerpoint/2010/main" val="3177123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Meet our staff!</a:t>
            </a:r>
            <a:endParaRPr lang="en-US" sz="40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24717409"/>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0341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Meet our staff!</a:t>
            </a:r>
            <a:endParaRPr lang="en-US" sz="4000" b="1" dirty="0"/>
          </a:p>
        </p:txBody>
      </p:sp>
      <p:sp>
        <p:nvSpPr>
          <p:cNvPr id="3" name="Content Placeholder 2"/>
          <p:cNvSpPr>
            <a:spLocks noGrp="1"/>
          </p:cNvSpPr>
          <p:nvPr>
            <p:ph idx="1"/>
          </p:nvPr>
        </p:nvSpPr>
        <p:spPr/>
        <p:txBody>
          <a:bodyPr/>
          <a:lstStyle/>
          <a:p>
            <a:pPr lvl="1">
              <a:buFont typeface="Arial" panose="020B0604020202020204" pitchFamily="34" charset="0"/>
              <a:buChar char="•"/>
            </a:pPr>
            <a:r>
              <a:rPr lang="en-US" dirty="0" smtClean="0"/>
              <a:t>Administrative Coordination Team</a:t>
            </a:r>
            <a:endParaRPr lang="en-US" dirty="0"/>
          </a:p>
        </p:txBody>
      </p:sp>
      <p:graphicFrame>
        <p:nvGraphicFramePr>
          <p:cNvPr id="4" name="Diagram 3"/>
          <p:cNvGraphicFramePr/>
          <p:nvPr>
            <p:extLst>
              <p:ext uri="{D42A27DB-BD31-4B8C-83A1-F6EECF244321}">
                <p14:modId xmlns:p14="http://schemas.microsoft.com/office/powerpoint/2010/main" val="335934641"/>
              </p:ext>
            </p:extLst>
          </p:nvPr>
        </p:nvGraphicFramePr>
        <p:xfrm>
          <a:off x="1195754" y="2259622"/>
          <a:ext cx="9959926" cy="38246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998796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206</TotalTime>
  <Words>821</Words>
  <Application>Microsoft Office PowerPoint</Application>
  <PresentationFormat>Widescreen</PresentationFormat>
  <Paragraphs>143</Paragraphs>
  <Slides>13</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Calibri Light</vt:lpstr>
      <vt:lpstr>Retrospect</vt:lpstr>
      <vt:lpstr>Office Theme</vt:lpstr>
      <vt:lpstr>Division of Procurement &amp; Contract Services</vt:lpstr>
      <vt:lpstr>Who are we?</vt:lpstr>
      <vt:lpstr>PowerPoint Presentation</vt:lpstr>
      <vt:lpstr>Common Focus Across Departments for…</vt:lpstr>
      <vt:lpstr>Core Focus</vt:lpstr>
      <vt:lpstr>Core Activities </vt:lpstr>
      <vt:lpstr>Organized to maximize value!</vt:lpstr>
      <vt:lpstr>Meet our staff!</vt:lpstr>
      <vt:lpstr>Meet our staff!</vt:lpstr>
      <vt:lpstr>Recent Accomplishments</vt:lpstr>
      <vt:lpstr>Projects &amp; Initiatives</vt:lpstr>
      <vt:lpstr>What’s Next?</vt:lpstr>
      <vt:lpstr>PowerPoint Presentation</vt:lpstr>
    </vt:vector>
  </TitlesOfParts>
  <Company>University of California, Merced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Division of Procurement &amp; Contract Services</dc:title>
  <dc:creator>Josh Dubroff</dc:creator>
  <cp:lastModifiedBy>Josh Dubroff</cp:lastModifiedBy>
  <cp:revision>30</cp:revision>
  <dcterms:created xsi:type="dcterms:W3CDTF">2019-07-24T22:36:20Z</dcterms:created>
  <dcterms:modified xsi:type="dcterms:W3CDTF">2019-07-25T18:05:18Z</dcterms:modified>
</cp:coreProperties>
</file>