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4" r:id="rId1"/>
  </p:sldMasterIdLst>
  <p:notesMasterIdLst>
    <p:notesMasterId r:id="rId11"/>
  </p:notesMasterIdLst>
  <p:sldIdLst>
    <p:sldId id="475" r:id="rId2"/>
    <p:sldId id="265" r:id="rId3"/>
    <p:sldId id="511" r:id="rId4"/>
    <p:sldId id="516" r:id="rId5"/>
    <p:sldId id="517" r:id="rId6"/>
    <p:sldId id="515" r:id="rId7"/>
    <p:sldId id="513" r:id="rId8"/>
    <p:sldId id="514" r:id="rId9"/>
    <p:sldId id="512"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856"/>
    <a:srgbClr val="D1AC44"/>
    <a:srgbClr val="5C7787"/>
    <a:srgbClr val="74C1D1"/>
    <a:srgbClr val="CECCCD"/>
    <a:srgbClr val="B55B4D"/>
    <a:srgbClr val="69AC94"/>
    <a:srgbClr val="20547D"/>
    <a:srgbClr val="521B93"/>
    <a:srgbClr val="1A2D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353"/>
    <p:restoredTop sz="77913"/>
  </p:normalViewPr>
  <p:slideViewPr>
    <p:cSldViewPr snapToGrid="0" snapToObjects="1">
      <p:cViewPr varScale="1">
        <p:scale>
          <a:sx n="64" d="100"/>
          <a:sy n="64" d="100"/>
        </p:scale>
        <p:origin x="1304" y="168"/>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CD9A9D-707F-4055-8347-00EC2B05EB46}" type="doc">
      <dgm:prSet loTypeId="urn:microsoft.com/office/officeart/2005/8/layout/orgChart1" loCatId="hierarchy" qsTypeId="urn:microsoft.com/office/officeart/2005/8/quickstyle/simple5" qsCatId="simple" csTypeId="urn:microsoft.com/office/officeart/2005/8/colors/accent1_2" csCatId="accent1" phldr="1"/>
      <dgm:spPr/>
      <dgm:t>
        <a:bodyPr/>
        <a:lstStyle/>
        <a:p>
          <a:endParaRPr lang="en-US"/>
        </a:p>
      </dgm:t>
    </dgm:pt>
    <dgm:pt modelId="{63988F05-7DA7-4E16-86B2-D1AD03AA1753}">
      <dgm:prSet phldrT="[Text]"/>
      <dgm:spPr/>
      <dgm:t>
        <a:bodyPr/>
        <a:lstStyle/>
        <a:p>
          <a:r>
            <a:rPr lang="en-US" b="1" dirty="0">
              <a:solidFill>
                <a:schemeClr val="tx1"/>
              </a:solidFill>
            </a:rPr>
            <a:t>Nicole Pollack</a:t>
          </a:r>
          <a:br>
            <a:rPr lang="en-US" dirty="0">
              <a:solidFill>
                <a:schemeClr val="tx1"/>
              </a:solidFill>
            </a:rPr>
          </a:br>
          <a:r>
            <a:rPr lang="en-US" dirty="0">
              <a:solidFill>
                <a:schemeClr val="tx1"/>
              </a:solidFill>
            </a:rPr>
            <a:t>Chief Human </a:t>
          </a:r>
          <a:r>
            <a:rPr lang="en-US">
              <a:solidFill>
                <a:schemeClr val="tx1"/>
              </a:solidFill>
            </a:rPr>
            <a:t>Resources Officer</a:t>
          </a:r>
          <a:br>
            <a:rPr lang="en-US" dirty="0">
              <a:solidFill>
                <a:schemeClr val="tx1"/>
              </a:solidFill>
            </a:rPr>
          </a:br>
          <a:endParaRPr lang="en-US" dirty="0">
            <a:solidFill>
              <a:schemeClr val="tx1"/>
            </a:solidFill>
          </a:endParaRPr>
        </a:p>
      </dgm:t>
    </dgm:pt>
    <dgm:pt modelId="{098C8492-EE8A-4D1A-94E9-7B0E1AD27332}" type="parTrans" cxnId="{8A569F2D-B136-4D1C-B495-E34A73019A5F}">
      <dgm:prSet/>
      <dgm:spPr/>
      <dgm:t>
        <a:bodyPr/>
        <a:lstStyle/>
        <a:p>
          <a:endParaRPr lang="en-US">
            <a:solidFill>
              <a:schemeClr val="tx1"/>
            </a:solidFill>
          </a:endParaRPr>
        </a:p>
      </dgm:t>
    </dgm:pt>
    <dgm:pt modelId="{70A681F3-6556-454C-9C82-0D3066F01F41}" type="sibTrans" cxnId="{8A569F2D-B136-4D1C-B495-E34A73019A5F}">
      <dgm:prSet/>
      <dgm:spPr/>
      <dgm:t>
        <a:bodyPr/>
        <a:lstStyle/>
        <a:p>
          <a:endParaRPr lang="en-US">
            <a:solidFill>
              <a:schemeClr val="tx1"/>
            </a:solidFill>
          </a:endParaRPr>
        </a:p>
      </dgm:t>
    </dgm:pt>
    <dgm:pt modelId="{DA280334-A4AB-4AFD-AFE0-F419E54744DE}">
      <dgm:prSet phldrT="[Text]">
        <dgm:style>
          <a:lnRef idx="0">
            <a:schemeClr val="accent3"/>
          </a:lnRef>
          <a:fillRef idx="3">
            <a:schemeClr val="accent3"/>
          </a:fillRef>
          <a:effectRef idx="3">
            <a:schemeClr val="accent3"/>
          </a:effectRef>
          <a:fontRef idx="minor">
            <a:schemeClr val="lt1"/>
          </a:fontRef>
        </dgm:style>
      </dgm:prSet>
      <dgm:spPr/>
      <dgm:t>
        <a:bodyPr/>
        <a:lstStyle/>
        <a:p>
          <a:r>
            <a:rPr lang="en-US" b="1">
              <a:solidFill>
                <a:schemeClr val="tx1"/>
              </a:solidFill>
            </a:rPr>
            <a:t>Total Rewards</a:t>
          </a:r>
          <a:endParaRPr lang="en-US" b="1" dirty="0">
            <a:solidFill>
              <a:schemeClr val="tx1"/>
            </a:solidFill>
          </a:endParaRPr>
        </a:p>
      </dgm:t>
    </dgm:pt>
    <dgm:pt modelId="{9887ACFF-75E1-4B43-969F-3707F1BAE20E}" type="parTrans" cxnId="{7756DBB1-1591-4725-B225-F7E7FE9434BA}">
      <dgm:prSet/>
      <dgm:spPr/>
      <dgm:t>
        <a:bodyPr/>
        <a:lstStyle/>
        <a:p>
          <a:endParaRPr lang="en-US">
            <a:solidFill>
              <a:schemeClr val="tx1"/>
            </a:solidFill>
          </a:endParaRPr>
        </a:p>
      </dgm:t>
    </dgm:pt>
    <dgm:pt modelId="{E4F35840-7CA1-4343-83C8-3E3C2B4C020F}" type="sibTrans" cxnId="{7756DBB1-1591-4725-B225-F7E7FE9434BA}">
      <dgm:prSet/>
      <dgm:spPr/>
      <dgm:t>
        <a:bodyPr/>
        <a:lstStyle/>
        <a:p>
          <a:endParaRPr lang="en-US">
            <a:solidFill>
              <a:schemeClr val="tx1"/>
            </a:solidFill>
          </a:endParaRPr>
        </a:p>
      </dgm:t>
    </dgm:pt>
    <dgm:pt modelId="{FC230F75-516D-43FB-BEEB-5596B6D5BB5C}">
      <dgm:prSet phldrT="[Text]"/>
      <dgm:spPr/>
      <dgm:t>
        <a:bodyPr/>
        <a:lstStyle/>
        <a:p>
          <a:r>
            <a:rPr lang="en-US" b="1" dirty="0">
              <a:solidFill>
                <a:schemeClr val="tx1"/>
              </a:solidFill>
            </a:rPr>
            <a:t>Kevin Reyes</a:t>
          </a:r>
          <a:br>
            <a:rPr lang="en-US" dirty="0">
              <a:solidFill>
                <a:schemeClr val="tx1"/>
              </a:solidFill>
            </a:rPr>
          </a:br>
          <a:r>
            <a:rPr lang="en-US" dirty="0">
              <a:solidFill>
                <a:schemeClr val="tx1"/>
              </a:solidFill>
            </a:rPr>
            <a:t>Talent Development Manager</a:t>
          </a:r>
          <a:br>
            <a:rPr lang="en-US" dirty="0">
              <a:solidFill>
                <a:schemeClr val="tx1"/>
              </a:solidFill>
            </a:rPr>
          </a:br>
          <a:endParaRPr lang="en-US" i="1" dirty="0">
            <a:solidFill>
              <a:schemeClr val="tx1"/>
            </a:solidFill>
          </a:endParaRPr>
        </a:p>
      </dgm:t>
    </dgm:pt>
    <dgm:pt modelId="{C5ABCDFF-9976-4289-A051-F88D0AF88314}" type="parTrans" cxnId="{8FEBBE45-0D2E-4B0E-93CB-37F38C31A67D}">
      <dgm:prSet/>
      <dgm:spPr/>
      <dgm:t>
        <a:bodyPr/>
        <a:lstStyle/>
        <a:p>
          <a:endParaRPr lang="en-US">
            <a:solidFill>
              <a:schemeClr val="tx1"/>
            </a:solidFill>
          </a:endParaRPr>
        </a:p>
      </dgm:t>
    </dgm:pt>
    <dgm:pt modelId="{172AEA47-D194-4883-B5BF-AEB5695F6A3E}" type="sibTrans" cxnId="{8FEBBE45-0D2E-4B0E-93CB-37F38C31A67D}">
      <dgm:prSet/>
      <dgm:spPr/>
      <dgm:t>
        <a:bodyPr/>
        <a:lstStyle/>
        <a:p>
          <a:endParaRPr lang="en-US">
            <a:solidFill>
              <a:schemeClr val="tx1"/>
            </a:solidFill>
          </a:endParaRPr>
        </a:p>
      </dgm:t>
    </dgm:pt>
    <dgm:pt modelId="{DAAA97FF-1F9A-40A1-A2FA-123E639F5936}">
      <dgm:prSet phldrT="[Text]"/>
      <dgm:spPr/>
      <dgm:t>
        <a:bodyPr/>
        <a:lstStyle/>
        <a:p>
          <a:r>
            <a:rPr lang="en-US" b="1" dirty="0">
              <a:solidFill>
                <a:schemeClr val="tx1"/>
              </a:solidFill>
            </a:rPr>
            <a:t>Fabiola Elizalde</a:t>
          </a:r>
          <a:br>
            <a:rPr lang="en-US" dirty="0">
              <a:solidFill>
                <a:schemeClr val="tx1"/>
              </a:solidFill>
            </a:rPr>
          </a:br>
          <a:r>
            <a:rPr lang="en-US" dirty="0">
              <a:solidFill>
                <a:schemeClr val="tx1"/>
              </a:solidFill>
            </a:rPr>
            <a:t>Director of Talent, Learning, &amp; HR Services</a:t>
          </a:r>
          <a:br>
            <a:rPr lang="en-US" dirty="0">
              <a:solidFill>
                <a:schemeClr val="tx1"/>
              </a:solidFill>
            </a:rPr>
          </a:br>
          <a:endParaRPr lang="en-US" i="1" dirty="0">
            <a:solidFill>
              <a:schemeClr val="tx1"/>
            </a:solidFill>
          </a:endParaRPr>
        </a:p>
      </dgm:t>
    </dgm:pt>
    <dgm:pt modelId="{17908606-52C4-4190-9821-25C752A65E94}" type="parTrans" cxnId="{52B3D7E8-6B72-4265-BED0-E4947F23E015}">
      <dgm:prSet/>
      <dgm:spPr/>
      <dgm:t>
        <a:bodyPr/>
        <a:lstStyle/>
        <a:p>
          <a:endParaRPr lang="en-US">
            <a:solidFill>
              <a:schemeClr val="tx1"/>
            </a:solidFill>
          </a:endParaRPr>
        </a:p>
      </dgm:t>
    </dgm:pt>
    <dgm:pt modelId="{F0550DB2-14C3-43B6-B56C-5C2051E173E8}" type="sibTrans" cxnId="{52B3D7E8-6B72-4265-BED0-E4947F23E015}">
      <dgm:prSet/>
      <dgm:spPr/>
      <dgm:t>
        <a:bodyPr/>
        <a:lstStyle/>
        <a:p>
          <a:endParaRPr lang="en-US">
            <a:solidFill>
              <a:schemeClr val="tx1"/>
            </a:solidFill>
          </a:endParaRPr>
        </a:p>
      </dgm:t>
    </dgm:pt>
    <dgm:pt modelId="{6A1AC718-D08B-433E-9A81-8742E3D97780}">
      <dgm:prSet phldrT="[Text]"/>
      <dgm:spPr/>
      <dgm:t>
        <a:bodyPr/>
        <a:lstStyle/>
        <a:p>
          <a:r>
            <a:rPr lang="en-US" b="1" dirty="0">
              <a:solidFill>
                <a:schemeClr val="tx1"/>
              </a:solidFill>
            </a:rPr>
            <a:t>Rubi Turner</a:t>
          </a:r>
          <a:br>
            <a:rPr lang="en-US" dirty="0">
              <a:solidFill>
                <a:schemeClr val="tx1"/>
              </a:solidFill>
            </a:rPr>
          </a:br>
          <a:r>
            <a:rPr lang="en-US" dirty="0">
              <a:solidFill>
                <a:schemeClr val="tx1"/>
              </a:solidFill>
            </a:rPr>
            <a:t>Talent Acquisition Manager</a:t>
          </a:r>
          <a:br>
            <a:rPr lang="en-US" dirty="0">
              <a:solidFill>
                <a:schemeClr val="tx1"/>
              </a:solidFill>
            </a:rPr>
          </a:br>
          <a:endParaRPr lang="en-US" i="1" dirty="0">
            <a:solidFill>
              <a:schemeClr val="tx1"/>
            </a:solidFill>
          </a:endParaRPr>
        </a:p>
      </dgm:t>
    </dgm:pt>
    <dgm:pt modelId="{4CC524F8-22DB-45D6-955B-2CC723D0D417}" type="parTrans" cxnId="{D799FCC6-75D0-4DC5-8AE7-B3B70B397219}">
      <dgm:prSet/>
      <dgm:spPr/>
      <dgm:t>
        <a:bodyPr/>
        <a:lstStyle/>
        <a:p>
          <a:endParaRPr lang="en-US">
            <a:solidFill>
              <a:schemeClr val="tx1"/>
            </a:solidFill>
          </a:endParaRPr>
        </a:p>
      </dgm:t>
    </dgm:pt>
    <dgm:pt modelId="{B3BDF89E-3DC8-483E-9A4F-5FA5A4EC7D13}" type="sibTrans" cxnId="{D799FCC6-75D0-4DC5-8AE7-B3B70B397219}">
      <dgm:prSet/>
      <dgm:spPr/>
      <dgm:t>
        <a:bodyPr/>
        <a:lstStyle/>
        <a:p>
          <a:endParaRPr lang="en-US">
            <a:solidFill>
              <a:schemeClr val="tx1"/>
            </a:solidFill>
          </a:endParaRPr>
        </a:p>
      </dgm:t>
    </dgm:pt>
    <dgm:pt modelId="{786FECAC-6E15-4A77-8A26-5A30853C8123}">
      <dgm:prSet phldrT="[Text]"/>
      <dgm:spPr/>
      <dgm:t>
        <a:bodyPr/>
        <a:lstStyle/>
        <a:p>
          <a:r>
            <a:rPr lang="en-US" b="1" dirty="0">
              <a:solidFill>
                <a:schemeClr val="tx1"/>
              </a:solidFill>
            </a:rPr>
            <a:t>Paul Garza</a:t>
          </a:r>
          <a:br>
            <a:rPr lang="en-US" dirty="0">
              <a:solidFill>
                <a:schemeClr val="tx1"/>
              </a:solidFill>
            </a:rPr>
          </a:br>
          <a:r>
            <a:rPr lang="en-US" dirty="0">
              <a:solidFill>
                <a:schemeClr val="tx1"/>
              </a:solidFill>
            </a:rPr>
            <a:t>ELR Manager</a:t>
          </a:r>
          <a:br>
            <a:rPr lang="en-US" dirty="0">
              <a:solidFill>
                <a:schemeClr val="tx1"/>
              </a:solidFill>
            </a:rPr>
          </a:br>
          <a:endParaRPr lang="en-US" i="1" dirty="0">
            <a:solidFill>
              <a:schemeClr val="tx1"/>
            </a:solidFill>
          </a:endParaRPr>
        </a:p>
      </dgm:t>
    </dgm:pt>
    <dgm:pt modelId="{132215A1-C822-4AA6-A31D-0DB6305DDD8A}" type="parTrans" cxnId="{B3DBF0C3-8918-4AE1-B2A7-98C1DC9CD1AC}">
      <dgm:prSet/>
      <dgm:spPr/>
      <dgm:t>
        <a:bodyPr/>
        <a:lstStyle/>
        <a:p>
          <a:endParaRPr lang="en-US">
            <a:solidFill>
              <a:schemeClr val="tx1"/>
            </a:solidFill>
          </a:endParaRPr>
        </a:p>
      </dgm:t>
    </dgm:pt>
    <dgm:pt modelId="{4B5B4435-1B8A-4B2F-BB82-144CC3D22CD5}" type="sibTrans" cxnId="{B3DBF0C3-8918-4AE1-B2A7-98C1DC9CD1AC}">
      <dgm:prSet/>
      <dgm:spPr/>
      <dgm:t>
        <a:bodyPr/>
        <a:lstStyle/>
        <a:p>
          <a:endParaRPr lang="en-US">
            <a:solidFill>
              <a:schemeClr val="tx1"/>
            </a:solidFill>
          </a:endParaRPr>
        </a:p>
      </dgm:t>
    </dgm:pt>
    <dgm:pt modelId="{115A3B4A-1989-4D2D-B1F0-58432F439BF3}">
      <dgm:prSet phldrT="[Text]"/>
      <dgm:spPr/>
      <dgm:t>
        <a:bodyPr/>
        <a:lstStyle/>
        <a:p>
          <a:r>
            <a:rPr lang="en-US" b="1" dirty="0">
              <a:solidFill>
                <a:schemeClr val="tx1"/>
              </a:solidFill>
            </a:rPr>
            <a:t>Emily Lee</a:t>
          </a:r>
          <a:br>
            <a:rPr lang="en-US" b="1" dirty="0">
              <a:solidFill>
                <a:schemeClr val="tx1"/>
              </a:solidFill>
            </a:rPr>
          </a:br>
          <a:r>
            <a:rPr lang="en-US" dirty="0">
              <a:solidFill>
                <a:schemeClr val="tx1"/>
              </a:solidFill>
            </a:rPr>
            <a:t>Recruiter</a:t>
          </a:r>
          <a:br>
            <a:rPr lang="en-US" dirty="0">
              <a:solidFill>
                <a:schemeClr val="tx1"/>
              </a:solidFill>
            </a:rPr>
          </a:br>
          <a:endParaRPr lang="en-US" i="1" dirty="0">
            <a:solidFill>
              <a:schemeClr val="tx1"/>
            </a:solidFill>
          </a:endParaRPr>
        </a:p>
      </dgm:t>
    </dgm:pt>
    <dgm:pt modelId="{77422100-841E-4CCC-A9A3-FB48DD793267}" type="parTrans" cxnId="{E2818EB5-CA0C-432B-A65A-E090A8DD6881}">
      <dgm:prSet/>
      <dgm:spPr/>
      <dgm:t>
        <a:bodyPr/>
        <a:lstStyle/>
        <a:p>
          <a:endParaRPr lang="en-US">
            <a:solidFill>
              <a:schemeClr val="tx1"/>
            </a:solidFill>
          </a:endParaRPr>
        </a:p>
      </dgm:t>
    </dgm:pt>
    <dgm:pt modelId="{FB49D0C5-AB0F-41F1-819B-2D6346E3D4BF}" type="sibTrans" cxnId="{E2818EB5-CA0C-432B-A65A-E090A8DD6881}">
      <dgm:prSet/>
      <dgm:spPr/>
      <dgm:t>
        <a:bodyPr/>
        <a:lstStyle/>
        <a:p>
          <a:endParaRPr lang="en-US">
            <a:solidFill>
              <a:schemeClr val="tx1"/>
            </a:solidFill>
          </a:endParaRPr>
        </a:p>
      </dgm:t>
    </dgm:pt>
    <dgm:pt modelId="{35664C91-584F-42BB-8A52-6320C947342E}">
      <dgm:prSet phldrT="[Text]"/>
      <dgm:spPr/>
      <dgm:t>
        <a:bodyPr/>
        <a:lstStyle/>
        <a:p>
          <a:r>
            <a:rPr lang="en-US" b="1" dirty="0">
              <a:solidFill>
                <a:schemeClr val="tx1"/>
              </a:solidFill>
            </a:rPr>
            <a:t>Janette Herrera</a:t>
          </a:r>
          <a:br>
            <a:rPr lang="en-US" b="1" dirty="0">
              <a:solidFill>
                <a:schemeClr val="tx1"/>
              </a:solidFill>
            </a:rPr>
          </a:br>
          <a:r>
            <a:rPr lang="en-US" dirty="0">
              <a:solidFill>
                <a:schemeClr val="tx1"/>
              </a:solidFill>
            </a:rPr>
            <a:t>Recruiter</a:t>
          </a:r>
          <a:br>
            <a:rPr lang="en-US" dirty="0">
              <a:solidFill>
                <a:schemeClr val="tx1"/>
              </a:solidFill>
            </a:rPr>
          </a:br>
          <a:endParaRPr lang="en-US" i="1" dirty="0">
            <a:solidFill>
              <a:schemeClr val="tx1"/>
            </a:solidFill>
          </a:endParaRPr>
        </a:p>
      </dgm:t>
    </dgm:pt>
    <dgm:pt modelId="{C758C199-5232-4088-887A-C7459AB3203F}" type="parTrans" cxnId="{C829C1D9-A795-4577-9C27-B8D9E71D45A2}">
      <dgm:prSet/>
      <dgm:spPr/>
      <dgm:t>
        <a:bodyPr/>
        <a:lstStyle/>
        <a:p>
          <a:endParaRPr lang="en-US">
            <a:solidFill>
              <a:schemeClr val="tx1"/>
            </a:solidFill>
          </a:endParaRPr>
        </a:p>
      </dgm:t>
    </dgm:pt>
    <dgm:pt modelId="{F22E6852-28BC-4E25-B596-FB197B9D0C4C}" type="sibTrans" cxnId="{C829C1D9-A795-4577-9C27-B8D9E71D45A2}">
      <dgm:prSet/>
      <dgm:spPr/>
      <dgm:t>
        <a:bodyPr/>
        <a:lstStyle/>
        <a:p>
          <a:endParaRPr lang="en-US">
            <a:solidFill>
              <a:schemeClr val="tx1"/>
            </a:solidFill>
          </a:endParaRPr>
        </a:p>
      </dgm:t>
    </dgm:pt>
    <dgm:pt modelId="{9B460E4B-A51A-4C9F-8A40-6C1B0B2E85A8}">
      <dgm:prSet phldrT="[Text]"/>
      <dgm:spPr/>
      <dgm:t>
        <a:bodyPr/>
        <a:lstStyle/>
        <a:p>
          <a:r>
            <a:rPr lang="en-US" b="1" dirty="0">
              <a:solidFill>
                <a:schemeClr val="tx1"/>
              </a:solidFill>
            </a:rPr>
            <a:t>Rosana McKinney</a:t>
          </a:r>
          <a:br>
            <a:rPr lang="en-US" b="1" dirty="0">
              <a:solidFill>
                <a:schemeClr val="tx1"/>
              </a:solidFill>
            </a:rPr>
          </a:br>
          <a:r>
            <a:rPr lang="en-US" dirty="0">
              <a:solidFill>
                <a:schemeClr val="tx1"/>
              </a:solidFill>
            </a:rPr>
            <a:t>Senior Recruiter</a:t>
          </a:r>
          <a:br>
            <a:rPr lang="en-US" dirty="0">
              <a:solidFill>
                <a:schemeClr val="tx1"/>
              </a:solidFill>
            </a:rPr>
          </a:br>
          <a:endParaRPr lang="en-US" i="1" dirty="0">
            <a:solidFill>
              <a:schemeClr val="tx1"/>
            </a:solidFill>
          </a:endParaRPr>
        </a:p>
      </dgm:t>
    </dgm:pt>
    <dgm:pt modelId="{D7A4A065-5A07-4B7A-BCD4-F55D38C4BF47}" type="parTrans" cxnId="{F14EA635-6B81-42C3-BEB9-6C4A70E564BE}">
      <dgm:prSet/>
      <dgm:spPr/>
      <dgm:t>
        <a:bodyPr/>
        <a:lstStyle/>
        <a:p>
          <a:endParaRPr lang="en-US">
            <a:solidFill>
              <a:schemeClr val="tx1"/>
            </a:solidFill>
          </a:endParaRPr>
        </a:p>
      </dgm:t>
    </dgm:pt>
    <dgm:pt modelId="{BE3EDCE4-FD68-4EF4-B6BE-18481BE182AA}" type="sibTrans" cxnId="{F14EA635-6B81-42C3-BEB9-6C4A70E564BE}">
      <dgm:prSet/>
      <dgm:spPr/>
      <dgm:t>
        <a:bodyPr/>
        <a:lstStyle/>
        <a:p>
          <a:endParaRPr lang="en-US">
            <a:solidFill>
              <a:schemeClr val="tx1"/>
            </a:solidFill>
          </a:endParaRPr>
        </a:p>
      </dgm:t>
    </dgm:pt>
    <dgm:pt modelId="{6769DF7F-E0A4-4437-BB31-C449B194628A}">
      <dgm:prSet phldrT="[Text]"/>
      <dgm:spPr/>
      <dgm:t>
        <a:bodyPr/>
        <a:lstStyle/>
        <a:p>
          <a:r>
            <a:rPr lang="en-US" b="1" dirty="0">
              <a:solidFill>
                <a:schemeClr val="tx1"/>
              </a:solidFill>
            </a:rPr>
            <a:t>Lee Moua</a:t>
          </a:r>
          <a:br>
            <a:rPr lang="en-US" dirty="0">
              <a:solidFill>
                <a:schemeClr val="tx1"/>
              </a:solidFill>
            </a:rPr>
          </a:br>
          <a:r>
            <a:rPr lang="en-US" dirty="0">
              <a:solidFill>
                <a:schemeClr val="tx1"/>
              </a:solidFill>
            </a:rPr>
            <a:t>LMS Administrator</a:t>
          </a:r>
          <a:br>
            <a:rPr lang="en-US" dirty="0">
              <a:solidFill>
                <a:schemeClr val="tx1"/>
              </a:solidFill>
            </a:rPr>
          </a:br>
          <a:endParaRPr lang="en-US" i="1" dirty="0">
            <a:solidFill>
              <a:schemeClr val="tx1"/>
            </a:solidFill>
          </a:endParaRPr>
        </a:p>
      </dgm:t>
    </dgm:pt>
    <dgm:pt modelId="{41F567D4-AA5A-4633-954D-50034C452861}" type="parTrans" cxnId="{49839FA9-4607-4CB2-9C6E-830CC94202C1}">
      <dgm:prSet/>
      <dgm:spPr/>
      <dgm:t>
        <a:bodyPr/>
        <a:lstStyle/>
        <a:p>
          <a:endParaRPr lang="en-US">
            <a:solidFill>
              <a:schemeClr val="tx1"/>
            </a:solidFill>
          </a:endParaRPr>
        </a:p>
      </dgm:t>
    </dgm:pt>
    <dgm:pt modelId="{FBDEE7A7-94CD-43DE-B641-811B821F7B82}" type="sibTrans" cxnId="{49839FA9-4607-4CB2-9C6E-830CC94202C1}">
      <dgm:prSet/>
      <dgm:spPr/>
      <dgm:t>
        <a:bodyPr/>
        <a:lstStyle/>
        <a:p>
          <a:endParaRPr lang="en-US">
            <a:solidFill>
              <a:schemeClr val="tx1"/>
            </a:solidFill>
          </a:endParaRPr>
        </a:p>
      </dgm:t>
    </dgm:pt>
    <dgm:pt modelId="{CA10F682-FC54-4396-A7D9-F5678451ABC3}">
      <dgm:prSet phldrT="[Text]"/>
      <dgm:spPr/>
      <dgm:t>
        <a:bodyPr/>
        <a:lstStyle/>
        <a:p>
          <a:r>
            <a:rPr lang="en-US" b="1" dirty="0">
              <a:solidFill>
                <a:schemeClr val="tx1"/>
              </a:solidFill>
            </a:rPr>
            <a:t>Emanuel Alfaro</a:t>
          </a:r>
          <a:br>
            <a:rPr lang="en-US" dirty="0">
              <a:solidFill>
                <a:schemeClr val="tx1"/>
              </a:solidFill>
            </a:rPr>
          </a:br>
          <a:r>
            <a:rPr lang="en-US" dirty="0">
              <a:solidFill>
                <a:schemeClr val="tx1"/>
              </a:solidFill>
            </a:rPr>
            <a:t>Instructional Design Specialist</a:t>
          </a:r>
          <a:br>
            <a:rPr lang="en-US" dirty="0">
              <a:solidFill>
                <a:schemeClr val="tx1"/>
              </a:solidFill>
            </a:rPr>
          </a:br>
          <a:endParaRPr lang="en-US" i="1" dirty="0">
            <a:solidFill>
              <a:schemeClr val="tx1"/>
            </a:solidFill>
          </a:endParaRPr>
        </a:p>
      </dgm:t>
    </dgm:pt>
    <dgm:pt modelId="{40D0974A-3D81-4621-903C-F83BDAA255A8}" type="parTrans" cxnId="{326C2E3B-7FAD-411D-BF89-E380C0818B85}">
      <dgm:prSet/>
      <dgm:spPr/>
      <dgm:t>
        <a:bodyPr/>
        <a:lstStyle/>
        <a:p>
          <a:endParaRPr lang="en-US">
            <a:solidFill>
              <a:schemeClr val="tx1"/>
            </a:solidFill>
          </a:endParaRPr>
        </a:p>
      </dgm:t>
    </dgm:pt>
    <dgm:pt modelId="{12F431A3-0B21-421E-A247-6CA99648E8D0}" type="sibTrans" cxnId="{326C2E3B-7FAD-411D-BF89-E380C0818B85}">
      <dgm:prSet/>
      <dgm:spPr/>
      <dgm:t>
        <a:bodyPr/>
        <a:lstStyle/>
        <a:p>
          <a:endParaRPr lang="en-US">
            <a:solidFill>
              <a:schemeClr val="tx1"/>
            </a:solidFill>
          </a:endParaRPr>
        </a:p>
      </dgm:t>
    </dgm:pt>
    <dgm:pt modelId="{D6D9BD63-0EF6-4A4B-9455-D612A3CB6151}">
      <dgm:prSet phldrT="[Text]"/>
      <dgm:spPr/>
      <dgm:t>
        <a:bodyPr/>
        <a:lstStyle/>
        <a:p>
          <a:r>
            <a:rPr lang="en-US" b="1" dirty="0">
              <a:solidFill>
                <a:schemeClr val="tx1"/>
              </a:solidFill>
            </a:rPr>
            <a:t>Yazil Navarro</a:t>
          </a:r>
          <a:br>
            <a:rPr lang="en-US" b="1" dirty="0">
              <a:solidFill>
                <a:schemeClr val="tx1"/>
              </a:solidFill>
            </a:rPr>
          </a:br>
          <a:r>
            <a:rPr lang="en-US" dirty="0">
              <a:solidFill>
                <a:schemeClr val="tx1"/>
              </a:solidFill>
            </a:rPr>
            <a:t>Instructional Design Specialist</a:t>
          </a:r>
          <a:br>
            <a:rPr lang="en-US" dirty="0">
              <a:solidFill>
                <a:schemeClr val="tx1"/>
              </a:solidFill>
            </a:rPr>
          </a:br>
          <a:endParaRPr lang="en-US" i="1" dirty="0">
            <a:solidFill>
              <a:schemeClr val="tx1"/>
            </a:solidFill>
          </a:endParaRPr>
        </a:p>
      </dgm:t>
    </dgm:pt>
    <dgm:pt modelId="{3BB417B3-17F1-4C80-827B-9EC2B02A3508}" type="parTrans" cxnId="{EC4F8370-18CC-465C-9DB2-3DA66C0C77DE}">
      <dgm:prSet/>
      <dgm:spPr/>
      <dgm:t>
        <a:bodyPr/>
        <a:lstStyle/>
        <a:p>
          <a:endParaRPr lang="en-US">
            <a:solidFill>
              <a:schemeClr val="tx1"/>
            </a:solidFill>
          </a:endParaRPr>
        </a:p>
      </dgm:t>
    </dgm:pt>
    <dgm:pt modelId="{89B72167-5295-45DE-A53F-3298FE656E7A}" type="sibTrans" cxnId="{EC4F8370-18CC-465C-9DB2-3DA66C0C77DE}">
      <dgm:prSet/>
      <dgm:spPr/>
      <dgm:t>
        <a:bodyPr/>
        <a:lstStyle/>
        <a:p>
          <a:endParaRPr lang="en-US">
            <a:solidFill>
              <a:schemeClr val="tx1"/>
            </a:solidFill>
          </a:endParaRPr>
        </a:p>
      </dgm:t>
    </dgm:pt>
    <dgm:pt modelId="{032DEA0A-E911-4BCE-81CB-661276BD60E4}">
      <dgm:prSet phldrT="[Text]"/>
      <dgm:spPr/>
      <dgm:t>
        <a:bodyPr/>
        <a:lstStyle/>
        <a:p>
          <a:r>
            <a:rPr lang="en-US" b="1" dirty="0">
              <a:solidFill>
                <a:schemeClr val="tx1"/>
              </a:solidFill>
            </a:rPr>
            <a:t>David Ellington</a:t>
          </a:r>
          <a:br>
            <a:rPr lang="en-US" dirty="0">
              <a:solidFill>
                <a:schemeClr val="tx1"/>
              </a:solidFill>
            </a:rPr>
          </a:br>
          <a:r>
            <a:rPr lang="en-US" dirty="0">
              <a:solidFill>
                <a:schemeClr val="tx1"/>
              </a:solidFill>
            </a:rPr>
            <a:t>Director of Total Rewards</a:t>
          </a:r>
          <a:br>
            <a:rPr lang="en-US" dirty="0">
              <a:solidFill>
                <a:schemeClr val="tx1"/>
              </a:solidFill>
            </a:rPr>
          </a:br>
          <a:endParaRPr lang="en-US" b="0" i="1" dirty="0">
            <a:solidFill>
              <a:schemeClr val="tx1"/>
            </a:solidFill>
          </a:endParaRPr>
        </a:p>
      </dgm:t>
    </dgm:pt>
    <dgm:pt modelId="{10D0FD3C-CC54-4E12-93EE-B38805D911DC}" type="parTrans" cxnId="{8B69BE9E-CB00-4F7F-9419-864D92A11741}">
      <dgm:prSet/>
      <dgm:spPr/>
      <dgm:t>
        <a:bodyPr/>
        <a:lstStyle/>
        <a:p>
          <a:endParaRPr lang="en-US">
            <a:solidFill>
              <a:schemeClr val="tx1"/>
            </a:solidFill>
          </a:endParaRPr>
        </a:p>
      </dgm:t>
    </dgm:pt>
    <dgm:pt modelId="{57C4B556-B72A-4F24-B53D-3FD2559AB12D}" type="sibTrans" cxnId="{8B69BE9E-CB00-4F7F-9419-864D92A11741}">
      <dgm:prSet/>
      <dgm:spPr/>
      <dgm:t>
        <a:bodyPr/>
        <a:lstStyle/>
        <a:p>
          <a:endParaRPr lang="en-US">
            <a:solidFill>
              <a:schemeClr val="tx1"/>
            </a:solidFill>
          </a:endParaRPr>
        </a:p>
      </dgm:t>
    </dgm:pt>
    <dgm:pt modelId="{1621BBE0-AF8D-480F-8447-4D41E86D6E3E}">
      <dgm:prSet phldrT="[Text]"/>
      <dgm:spPr/>
      <dgm:t>
        <a:bodyPr/>
        <a:lstStyle/>
        <a:p>
          <a:r>
            <a:rPr lang="en-US" b="1" dirty="0">
              <a:solidFill>
                <a:schemeClr val="tx1"/>
              </a:solidFill>
            </a:rPr>
            <a:t>Michelle Snyder</a:t>
          </a:r>
          <a:br>
            <a:rPr lang="en-US" dirty="0">
              <a:solidFill>
                <a:schemeClr val="tx1"/>
              </a:solidFill>
            </a:rPr>
          </a:br>
          <a:r>
            <a:rPr lang="en-US" dirty="0">
              <a:solidFill>
                <a:schemeClr val="tx1"/>
              </a:solidFill>
            </a:rPr>
            <a:t>Payroll Manager</a:t>
          </a:r>
          <a:br>
            <a:rPr lang="en-US" dirty="0">
              <a:solidFill>
                <a:schemeClr val="tx1"/>
              </a:solidFill>
            </a:rPr>
          </a:br>
          <a:endParaRPr lang="en-US" i="1" dirty="0">
            <a:solidFill>
              <a:schemeClr val="tx1"/>
            </a:solidFill>
          </a:endParaRPr>
        </a:p>
      </dgm:t>
    </dgm:pt>
    <dgm:pt modelId="{DC790B01-754E-4B7B-AE78-BB85D9DEC033}" type="parTrans" cxnId="{BE2F0834-66B4-42E1-AE01-54375BDFE761}">
      <dgm:prSet/>
      <dgm:spPr/>
      <dgm:t>
        <a:bodyPr/>
        <a:lstStyle/>
        <a:p>
          <a:endParaRPr lang="en-US">
            <a:solidFill>
              <a:schemeClr val="tx1"/>
            </a:solidFill>
          </a:endParaRPr>
        </a:p>
      </dgm:t>
    </dgm:pt>
    <dgm:pt modelId="{6C8E4D1F-A3CF-42CD-9F49-C809ECDD281D}" type="sibTrans" cxnId="{BE2F0834-66B4-42E1-AE01-54375BDFE761}">
      <dgm:prSet/>
      <dgm:spPr/>
      <dgm:t>
        <a:bodyPr/>
        <a:lstStyle/>
        <a:p>
          <a:endParaRPr lang="en-US">
            <a:solidFill>
              <a:schemeClr val="tx1"/>
            </a:solidFill>
          </a:endParaRPr>
        </a:p>
      </dgm:t>
    </dgm:pt>
    <dgm:pt modelId="{4C6536F7-5BEE-4012-B2D0-FFB7B08D6529}">
      <dgm:prSet phldrT="[Text]"/>
      <dgm:spPr/>
      <dgm:t>
        <a:bodyPr/>
        <a:lstStyle/>
        <a:p>
          <a:r>
            <a:rPr lang="en-US" b="1" dirty="0">
              <a:solidFill>
                <a:schemeClr val="tx1"/>
              </a:solidFill>
            </a:rPr>
            <a:t>Vacant</a:t>
          </a:r>
          <a:br>
            <a:rPr lang="en-US" dirty="0">
              <a:solidFill>
                <a:schemeClr val="tx1"/>
              </a:solidFill>
            </a:rPr>
          </a:br>
          <a:r>
            <a:rPr lang="en-US" dirty="0">
              <a:solidFill>
                <a:schemeClr val="tx1"/>
              </a:solidFill>
            </a:rPr>
            <a:t>Benefits &amp; Leaves Manager</a:t>
          </a:r>
          <a:br>
            <a:rPr lang="en-US" dirty="0">
              <a:solidFill>
                <a:schemeClr val="tx1"/>
              </a:solidFill>
            </a:rPr>
          </a:br>
          <a:endParaRPr lang="en-US" i="1" dirty="0">
            <a:solidFill>
              <a:schemeClr val="tx1"/>
            </a:solidFill>
          </a:endParaRPr>
        </a:p>
      </dgm:t>
    </dgm:pt>
    <dgm:pt modelId="{DA00E927-3058-4F7D-B12A-B5C8CE32D3BB}" type="parTrans" cxnId="{F467B6CD-C859-430E-AE37-B16C81D9A318}">
      <dgm:prSet/>
      <dgm:spPr/>
      <dgm:t>
        <a:bodyPr/>
        <a:lstStyle/>
        <a:p>
          <a:endParaRPr lang="en-US">
            <a:solidFill>
              <a:schemeClr val="tx1"/>
            </a:solidFill>
          </a:endParaRPr>
        </a:p>
      </dgm:t>
    </dgm:pt>
    <dgm:pt modelId="{DCF3C85B-050E-41D1-B305-8B201D283785}" type="sibTrans" cxnId="{F467B6CD-C859-430E-AE37-B16C81D9A318}">
      <dgm:prSet/>
      <dgm:spPr/>
      <dgm:t>
        <a:bodyPr/>
        <a:lstStyle/>
        <a:p>
          <a:endParaRPr lang="en-US">
            <a:solidFill>
              <a:schemeClr val="tx1"/>
            </a:solidFill>
          </a:endParaRPr>
        </a:p>
      </dgm:t>
    </dgm:pt>
    <dgm:pt modelId="{F06C967B-8C41-4411-AC76-100B14808899}">
      <dgm:prSet phldrT="[Text]"/>
      <dgm:spPr/>
      <dgm:t>
        <a:bodyPr/>
        <a:lstStyle/>
        <a:p>
          <a:r>
            <a:rPr lang="en-US" b="1" dirty="0">
              <a:solidFill>
                <a:schemeClr val="tx1"/>
              </a:solidFill>
            </a:rPr>
            <a:t>Marcia Patino</a:t>
          </a:r>
          <a:br>
            <a:rPr lang="en-US" b="1" dirty="0">
              <a:solidFill>
                <a:schemeClr val="tx1"/>
              </a:solidFill>
            </a:rPr>
          </a:br>
          <a:r>
            <a:rPr lang="en-US" dirty="0">
              <a:solidFill>
                <a:schemeClr val="tx1"/>
              </a:solidFill>
            </a:rPr>
            <a:t>Class &amp; Comp Manager</a:t>
          </a:r>
          <a:br>
            <a:rPr lang="en-US" dirty="0">
              <a:solidFill>
                <a:schemeClr val="tx1"/>
              </a:solidFill>
            </a:rPr>
          </a:br>
          <a:endParaRPr lang="en-US" i="1" dirty="0">
            <a:solidFill>
              <a:schemeClr val="tx1"/>
            </a:solidFill>
          </a:endParaRPr>
        </a:p>
      </dgm:t>
    </dgm:pt>
    <dgm:pt modelId="{B5E5EFFE-2B22-43DB-9837-88EE8C23BF87}" type="parTrans" cxnId="{7CEBD22F-91BB-491B-998E-292456F852CC}">
      <dgm:prSet/>
      <dgm:spPr/>
      <dgm:t>
        <a:bodyPr/>
        <a:lstStyle/>
        <a:p>
          <a:endParaRPr lang="en-US">
            <a:solidFill>
              <a:schemeClr val="tx1"/>
            </a:solidFill>
          </a:endParaRPr>
        </a:p>
      </dgm:t>
    </dgm:pt>
    <dgm:pt modelId="{8E9FC1A5-EACF-4D18-8CC7-5D401A3763F6}" type="sibTrans" cxnId="{7CEBD22F-91BB-491B-998E-292456F852CC}">
      <dgm:prSet/>
      <dgm:spPr/>
      <dgm:t>
        <a:bodyPr/>
        <a:lstStyle/>
        <a:p>
          <a:endParaRPr lang="en-US">
            <a:solidFill>
              <a:schemeClr val="tx1"/>
            </a:solidFill>
          </a:endParaRPr>
        </a:p>
      </dgm:t>
    </dgm:pt>
    <dgm:pt modelId="{B6118234-3ED2-4360-A146-0BB19A7AA15C}">
      <dgm:prSet phldrT="[Text]"/>
      <dgm:spPr/>
      <dgm:t>
        <a:bodyPr/>
        <a:lstStyle/>
        <a:p>
          <a:r>
            <a:rPr lang="en-US" b="1" dirty="0">
              <a:solidFill>
                <a:schemeClr val="tx1"/>
              </a:solidFill>
            </a:rPr>
            <a:t>Nicole Deleon</a:t>
          </a:r>
          <a:br>
            <a:rPr lang="en-US" b="1" dirty="0">
              <a:solidFill>
                <a:schemeClr val="tx1"/>
              </a:solidFill>
            </a:rPr>
          </a:br>
          <a:r>
            <a:rPr lang="en-US" dirty="0">
              <a:solidFill>
                <a:schemeClr val="tx1"/>
              </a:solidFill>
            </a:rPr>
            <a:t>Comp Analyst</a:t>
          </a:r>
          <a:br>
            <a:rPr lang="en-US" dirty="0">
              <a:solidFill>
                <a:schemeClr val="tx1"/>
              </a:solidFill>
            </a:rPr>
          </a:br>
          <a:endParaRPr lang="en-US" i="1" dirty="0">
            <a:solidFill>
              <a:schemeClr val="tx1"/>
            </a:solidFill>
          </a:endParaRPr>
        </a:p>
      </dgm:t>
    </dgm:pt>
    <dgm:pt modelId="{BDC7E68F-E3A8-471B-8FD6-22C9625292C3}" type="parTrans" cxnId="{24460ACF-77A3-41CE-B77D-9546AC8D1B40}">
      <dgm:prSet/>
      <dgm:spPr/>
      <dgm:t>
        <a:bodyPr/>
        <a:lstStyle/>
        <a:p>
          <a:endParaRPr lang="en-US">
            <a:solidFill>
              <a:schemeClr val="tx1"/>
            </a:solidFill>
          </a:endParaRPr>
        </a:p>
      </dgm:t>
    </dgm:pt>
    <dgm:pt modelId="{338970CF-30C8-4171-946A-2C9E14460CFE}" type="sibTrans" cxnId="{24460ACF-77A3-41CE-B77D-9546AC8D1B40}">
      <dgm:prSet/>
      <dgm:spPr/>
      <dgm:t>
        <a:bodyPr/>
        <a:lstStyle/>
        <a:p>
          <a:endParaRPr lang="en-US">
            <a:solidFill>
              <a:schemeClr val="tx1"/>
            </a:solidFill>
          </a:endParaRPr>
        </a:p>
      </dgm:t>
    </dgm:pt>
    <dgm:pt modelId="{5034ED36-9ADA-486B-A7AE-6C09E75D4952}">
      <dgm:prSet phldrT="[Text]"/>
      <dgm:spPr/>
      <dgm:t>
        <a:bodyPr/>
        <a:lstStyle/>
        <a:p>
          <a:r>
            <a:rPr lang="en-US" b="1" dirty="0">
              <a:solidFill>
                <a:schemeClr val="tx1"/>
              </a:solidFill>
            </a:rPr>
            <a:t>Leticia Aldama</a:t>
          </a:r>
          <a:br>
            <a:rPr lang="en-US" dirty="0">
              <a:solidFill>
                <a:schemeClr val="tx1"/>
              </a:solidFill>
            </a:rPr>
          </a:br>
          <a:r>
            <a:rPr lang="en-US" dirty="0">
              <a:solidFill>
                <a:schemeClr val="tx1"/>
              </a:solidFill>
            </a:rPr>
            <a:t>Comp Analyst</a:t>
          </a:r>
          <a:br>
            <a:rPr lang="en-US" dirty="0">
              <a:solidFill>
                <a:schemeClr val="tx1"/>
              </a:solidFill>
            </a:rPr>
          </a:br>
          <a:endParaRPr lang="en-US" i="1" dirty="0">
            <a:solidFill>
              <a:schemeClr val="tx1"/>
            </a:solidFill>
          </a:endParaRPr>
        </a:p>
      </dgm:t>
    </dgm:pt>
    <dgm:pt modelId="{723625ED-1C08-4AC2-A607-5256DD113FFC}" type="parTrans" cxnId="{2FCF8FF7-1C72-4D29-8F0F-9DE00BB21D56}">
      <dgm:prSet/>
      <dgm:spPr/>
      <dgm:t>
        <a:bodyPr/>
        <a:lstStyle/>
        <a:p>
          <a:endParaRPr lang="en-US">
            <a:solidFill>
              <a:schemeClr val="tx1"/>
            </a:solidFill>
          </a:endParaRPr>
        </a:p>
      </dgm:t>
    </dgm:pt>
    <dgm:pt modelId="{3E491471-AF11-474A-BB8D-18C699C65EA9}" type="sibTrans" cxnId="{2FCF8FF7-1C72-4D29-8F0F-9DE00BB21D56}">
      <dgm:prSet/>
      <dgm:spPr/>
      <dgm:t>
        <a:bodyPr/>
        <a:lstStyle/>
        <a:p>
          <a:endParaRPr lang="en-US">
            <a:solidFill>
              <a:schemeClr val="tx1"/>
            </a:solidFill>
          </a:endParaRPr>
        </a:p>
      </dgm:t>
    </dgm:pt>
    <dgm:pt modelId="{81468C93-ACC6-4AF9-BA7E-9815D494958A}">
      <dgm:prSet phldrT="[Text]"/>
      <dgm:spPr/>
      <dgm:t>
        <a:bodyPr/>
        <a:lstStyle/>
        <a:p>
          <a:r>
            <a:rPr lang="en-US" b="1" dirty="0">
              <a:solidFill>
                <a:schemeClr val="tx1"/>
              </a:solidFill>
            </a:rPr>
            <a:t>Evans Lusuli</a:t>
          </a:r>
          <a:br>
            <a:rPr lang="en-US" dirty="0">
              <a:solidFill>
                <a:schemeClr val="tx1"/>
              </a:solidFill>
            </a:rPr>
          </a:br>
          <a:r>
            <a:rPr lang="en-US" dirty="0">
              <a:solidFill>
                <a:schemeClr val="tx1"/>
              </a:solidFill>
            </a:rPr>
            <a:t>Sr. Comp Analyst</a:t>
          </a:r>
          <a:br>
            <a:rPr lang="en-US" dirty="0">
              <a:solidFill>
                <a:schemeClr val="tx1"/>
              </a:solidFill>
            </a:rPr>
          </a:br>
          <a:endParaRPr lang="en-US" i="1" dirty="0">
            <a:solidFill>
              <a:schemeClr val="tx1"/>
            </a:solidFill>
          </a:endParaRPr>
        </a:p>
      </dgm:t>
    </dgm:pt>
    <dgm:pt modelId="{5EFAC185-2F27-4BD0-822B-311F5FDBB95E}" type="parTrans" cxnId="{63D24AC5-C98F-480C-A09E-84E0BF0B550F}">
      <dgm:prSet/>
      <dgm:spPr/>
      <dgm:t>
        <a:bodyPr/>
        <a:lstStyle/>
        <a:p>
          <a:endParaRPr lang="en-US">
            <a:solidFill>
              <a:schemeClr val="tx1"/>
            </a:solidFill>
          </a:endParaRPr>
        </a:p>
      </dgm:t>
    </dgm:pt>
    <dgm:pt modelId="{56377308-D830-467E-9EE9-EECB1CB9BEF7}" type="sibTrans" cxnId="{63D24AC5-C98F-480C-A09E-84E0BF0B550F}">
      <dgm:prSet/>
      <dgm:spPr/>
      <dgm:t>
        <a:bodyPr/>
        <a:lstStyle/>
        <a:p>
          <a:endParaRPr lang="en-US">
            <a:solidFill>
              <a:schemeClr val="tx1"/>
            </a:solidFill>
          </a:endParaRPr>
        </a:p>
      </dgm:t>
    </dgm:pt>
    <dgm:pt modelId="{BBAD158E-1864-4B5D-A0A5-792509E6D554}">
      <dgm:prSet phldrT="[Text]"/>
      <dgm:spPr/>
      <dgm:t>
        <a:bodyPr/>
        <a:lstStyle/>
        <a:p>
          <a:r>
            <a:rPr lang="en-US" b="1" dirty="0">
              <a:solidFill>
                <a:schemeClr val="tx1"/>
              </a:solidFill>
            </a:rPr>
            <a:t>Sana Ramzan</a:t>
          </a:r>
          <a:br>
            <a:rPr lang="en-US" b="1" dirty="0">
              <a:solidFill>
                <a:schemeClr val="tx1"/>
              </a:solidFill>
            </a:rPr>
          </a:br>
          <a:r>
            <a:rPr lang="en-US" dirty="0">
              <a:solidFill>
                <a:schemeClr val="tx1"/>
              </a:solidFill>
            </a:rPr>
            <a:t>Benefits Specialist</a:t>
          </a:r>
          <a:br>
            <a:rPr lang="en-US" dirty="0">
              <a:solidFill>
                <a:schemeClr val="tx1"/>
              </a:solidFill>
            </a:rPr>
          </a:br>
          <a:endParaRPr lang="en-US" i="1" dirty="0">
            <a:solidFill>
              <a:schemeClr val="tx1"/>
            </a:solidFill>
          </a:endParaRPr>
        </a:p>
      </dgm:t>
    </dgm:pt>
    <dgm:pt modelId="{751093A5-B2C2-4289-8356-4B138BBB6CED}" type="parTrans" cxnId="{E98785DD-269A-42D2-9D67-7E69A0910703}">
      <dgm:prSet/>
      <dgm:spPr/>
      <dgm:t>
        <a:bodyPr/>
        <a:lstStyle/>
        <a:p>
          <a:endParaRPr lang="en-US">
            <a:solidFill>
              <a:schemeClr val="tx1"/>
            </a:solidFill>
          </a:endParaRPr>
        </a:p>
      </dgm:t>
    </dgm:pt>
    <dgm:pt modelId="{21B7CCBD-4B95-4100-89AB-9A2141C560C5}" type="sibTrans" cxnId="{E98785DD-269A-42D2-9D67-7E69A0910703}">
      <dgm:prSet/>
      <dgm:spPr/>
      <dgm:t>
        <a:bodyPr/>
        <a:lstStyle/>
        <a:p>
          <a:endParaRPr lang="en-US">
            <a:solidFill>
              <a:schemeClr val="tx1"/>
            </a:solidFill>
          </a:endParaRPr>
        </a:p>
      </dgm:t>
    </dgm:pt>
    <dgm:pt modelId="{B151331E-215F-4849-97FE-D1D3EACCEA44}">
      <dgm:prSet phldrT="[Text]"/>
      <dgm:spPr/>
      <dgm:t>
        <a:bodyPr/>
        <a:lstStyle/>
        <a:p>
          <a:r>
            <a:rPr lang="en-US" b="1" dirty="0">
              <a:solidFill>
                <a:schemeClr val="tx1"/>
              </a:solidFill>
            </a:rPr>
            <a:t>Ali Kalmin</a:t>
          </a:r>
          <a:br>
            <a:rPr lang="en-US" dirty="0">
              <a:solidFill>
                <a:schemeClr val="tx1"/>
              </a:solidFill>
            </a:rPr>
          </a:br>
          <a:r>
            <a:rPr lang="en-US" dirty="0">
              <a:solidFill>
                <a:schemeClr val="tx1"/>
              </a:solidFill>
            </a:rPr>
            <a:t>Benefits Specialist</a:t>
          </a:r>
          <a:br>
            <a:rPr lang="en-US" dirty="0">
              <a:solidFill>
                <a:schemeClr val="tx1"/>
              </a:solidFill>
            </a:rPr>
          </a:br>
          <a:endParaRPr lang="en-US" i="1" dirty="0">
            <a:solidFill>
              <a:schemeClr val="tx1"/>
            </a:solidFill>
          </a:endParaRPr>
        </a:p>
      </dgm:t>
    </dgm:pt>
    <dgm:pt modelId="{BC5428F1-E8D3-4E87-87A3-81804CB4B6D2}" type="parTrans" cxnId="{2B898E88-610E-4A90-80A4-09CAF32976D0}">
      <dgm:prSet/>
      <dgm:spPr/>
      <dgm:t>
        <a:bodyPr/>
        <a:lstStyle/>
        <a:p>
          <a:endParaRPr lang="en-US">
            <a:solidFill>
              <a:schemeClr val="tx1"/>
            </a:solidFill>
          </a:endParaRPr>
        </a:p>
      </dgm:t>
    </dgm:pt>
    <dgm:pt modelId="{4541405E-E38C-456D-9E3E-2F565192B597}" type="sibTrans" cxnId="{2B898E88-610E-4A90-80A4-09CAF32976D0}">
      <dgm:prSet/>
      <dgm:spPr/>
      <dgm:t>
        <a:bodyPr/>
        <a:lstStyle/>
        <a:p>
          <a:endParaRPr lang="en-US">
            <a:solidFill>
              <a:schemeClr val="tx1"/>
            </a:solidFill>
          </a:endParaRPr>
        </a:p>
      </dgm:t>
    </dgm:pt>
    <dgm:pt modelId="{29CCE174-4050-4C39-A04F-026B7EFB794F}">
      <dgm:prSet phldrT="[Text]"/>
      <dgm:spPr/>
      <dgm:t>
        <a:bodyPr/>
        <a:lstStyle/>
        <a:p>
          <a:r>
            <a:rPr lang="en-US" b="1" dirty="0">
              <a:solidFill>
                <a:schemeClr val="tx1"/>
              </a:solidFill>
            </a:rPr>
            <a:t>Jay Lomeli</a:t>
          </a:r>
          <a:br>
            <a:rPr lang="en-US" b="1" dirty="0">
              <a:solidFill>
                <a:schemeClr val="tx1"/>
              </a:solidFill>
            </a:rPr>
          </a:br>
          <a:r>
            <a:rPr lang="en-US" dirty="0">
              <a:solidFill>
                <a:schemeClr val="tx1"/>
              </a:solidFill>
            </a:rPr>
            <a:t>Accommodations Consultant</a:t>
          </a:r>
          <a:br>
            <a:rPr lang="en-US" dirty="0">
              <a:solidFill>
                <a:schemeClr val="tx1"/>
              </a:solidFill>
            </a:rPr>
          </a:br>
          <a:endParaRPr lang="en-US" i="1" dirty="0">
            <a:solidFill>
              <a:schemeClr val="tx1"/>
            </a:solidFill>
          </a:endParaRPr>
        </a:p>
      </dgm:t>
    </dgm:pt>
    <dgm:pt modelId="{178052D6-CB12-4EB1-8F2B-5DA9925C2815}" type="parTrans" cxnId="{8CDF4070-BB35-42B3-BBB7-02C4FE04E45C}">
      <dgm:prSet/>
      <dgm:spPr/>
      <dgm:t>
        <a:bodyPr/>
        <a:lstStyle/>
        <a:p>
          <a:endParaRPr lang="en-US">
            <a:solidFill>
              <a:schemeClr val="tx1"/>
            </a:solidFill>
          </a:endParaRPr>
        </a:p>
      </dgm:t>
    </dgm:pt>
    <dgm:pt modelId="{F316D45A-E561-4E96-8E82-A9CB358532E1}" type="sibTrans" cxnId="{8CDF4070-BB35-42B3-BBB7-02C4FE04E45C}">
      <dgm:prSet/>
      <dgm:spPr/>
      <dgm:t>
        <a:bodyPr/>
        <a:lstStyle/>
        <a:p>
          <a:endParaRPr lang="en-US">
            <a:solidFill>
              <a:schemeClr val="tx1"/>
            </a:solidFill>
          </a:endParaRPr>
        </a:p>
      </dgm:t>
    </dgm:pt>
    <dgm:pt modelId="{721B7C47-F6D7-4E36-ACB1-865548B47AFB}">
      <dgm:prSet phldrT="[Text]"/>
      <dgm:spPr/>
      <dgm:t>
        <a:bodyPr/>
        <a:lstStyle/>
        <a:p>
          <a:r>
            <a:rPr lang="en-US" b="1" dirty="0">
              <a:solidFill>
                <a:schemeClr val="tx1"/>
              </a:solidFill>
            </a:rPr>
            <a:t>Cristyn Aquino</a:t>
          </a:r>
          <a:br>
            <a:rPr lang="en-US" b="1" dirty="0">
              <a:solidFill>
                <a:schemeClr val="tx1"/>
              </a:solidFill>
            </a:rPr>
          </a:br>
          <a:r>
            <a:rPr lang="en-US" dirty="0">
              <a:solidFill>
                <a:schemeClr val="tx1"/>
              </a:solidFill>
            </a:rPr>
            <a:t>Payroll Supervisor</a:t>
          </a:r>
          <a:br>
            <a:rPr lang="en-US" dirty="0">
              <a:solidFill>
                <a:schemeClr val="tx1"/>
              </a:solidFill>
            </a:rPr>
          </a:br>
          <a:endParaRPr lang="en-US" i="1" dirty="0">
            <a:solidFill>
              <a:schemeClr val="tx1"/>
            </a:solidFill>
          </a:endParaRPr>
        </a:p>
      </dgm:t>
    </dgm:pt>
    <dgm:pt modelId="{E328DD6A-9E9D-489B-B0DC-F19C06BF197E}" type="parTrans" cxnId="{3D6CCF6A-3E9D-455A-B7DB-E400E955B4FB}">
      <dgm:prSet/>
      <dgm:spPr/>
      <dgm:t>
        <a:bodyPr/>
        <a:lstStyle/>
        <a:p>
          <a:endParaRPr lang="en-US">
            <a:solidFill>
              <a:schemeClr val="tx1"/>
            </a:solidFill>
          </a:endParaRPr>
        </a:p>
      </dgm:t>
    </dgm:pt>
    <dgm:pt modelId="{6264D678-125C-4BA9-A4F7-24344F884079}" type="sibTrans" cxnId="{3D6CCF6A-3E9D-455A-B7DB-E400E955B4FB}">
      <dgm:prSet/>
      <dgm:spPr/>
      <dgm:t>
        <a:bodyPr/>
        <a:lstStyle/>
        <a:p>
          <a:endParaRPr lang="en-US">
            <a:solidFill>
              <a:schemeClr val="tx1"/>
            </a:solidFill>
          </a:endParaRPr>
        </a:p>
      </dgm:t>
    </dgm:pt>
    <dgm:pt modelId="{13DB16BF-94A1-4335-AF85-0E459DAE208E}">
      <dgm:prSet phldrT="[Text]"/>
      <dgm:spPr/>
      <dgm:t>
        <a:bodyPr/>
        <a:lstStyle/>
        <a:p>
          <a:r>
            <a:rPr lang="en-US" b="1" dirty="0">
              <a:solidFill>
                <a:schemeClr val="tx1"/>
              </a:solidFill>
            </a:rPr>
            <a:t>Andrea McDowell</a:t>
          </a:r>
          <a:br>
            <a:rPr lang="en-US" dirty="0">
              <a:solidFill>
                <a:schemeClr val="tx1"/>
              </a:solidFill>
            </a:rPr>
          </a:br>
          <a:r>
            <a:rPr lang="en-US" dirty="0">
              <a:solidFill>
                <a:schemeClr val="tx1"/>
              </a:solidFill>
            </a:rPr>
            <a:t>Payroll Supervisor</a:t>
          </a:r>
          <a:br>
            <a:rPr lang="en-US" dirty="0">
              <a:solidFill>
                <a:schemeClr val="tx1"/>
              </a:solidFill>
            </a:rPr>
          </a:br>
          <a:endParaRPr lang="en-US" i="1" dirty="0">
            <a:solidFill>
              <a:schemeClr val="tx1"/>
            </a:solidFill>
          </a:endParaRPr>
        </a:p>
      </dgm:t>
    </dgm:pt>
    <dgm:pt modelId="{7E06F16A-4D4B-48E5-846A-FD7E7E1014E4}" type="parTrans" cxnId="{4D0DC002-7FEB-48F9-9C63-E65F3F7260AD}">
      <dgm:prSet/>
      <dgm:spPr/>
      <dgm:t>
        <a:bodyPr/>
        <a:lstStyle/>
        <a:p>
          <a:endParaRPr lang="en-US">
            <a:solidFill>
              <a:schemeClr val="tx1"/>
            </a:solidFill>
          </a:endParaRPr>
        </a:p>
      </dgm:t>
    </dgm:pt>
    <dgm:pt modelId="{15DA17C7-D797-4925-A3BA-BC3CDD0E7615}" type="sibTrans" cxnId="{4D0DC002-7FEB-48F9-9C63-E65F3F7260AD}">
      <dgm:prSet/>
      <dgm:spPr/>
      <dgm:t>
        <a:bodyPr/>
        <a:lstStyle/>
        <a:p>
          <a:endParaRPr lang="en-US">
            <a:solidFill>
              <a:schemeClr val="tx1"/>
            </a:solidFill>
          </a:endParaRPr>
        </a:p>
      </dgm:t>
    </dgm:pt>
    <dgm:pt modelId="{8BE19757-3760-403C-AA25-F7A0098E3805}">
      <dgm:prSet phldrT="[Text]"/>
      <dgm:spPr/>
      <dgm:t>
        <a:bodyPr/>
        <a:lstStyle/>
        <a:p>
          <a:r>
            <a:rPr lang="en-US" b="1" dirty="0">
              <a:solidFill>
                <a:schemeClr val="tx1"/>
              </a:solidFill>
            </a:rPr>
            <a:t>Rachel Maldonado</a:t>
          </a:r>
          <a:br>
            <a:rPr lang="en-US" dirty="0">
              <a:solidFill>
                <a:schemeClr val="tx1"/>
              </a:solidFill>
            </a:rPr>
          </a:br>
          <a:r>
            <a:rPr lang="en-US" dirty="0">
              <a:solidFill>
                <a:schemeClr val="tx1"/>
              </a:solidFill>
            </a:rPr>
            <a:t>Payroll Analyst</a:t>
          </a:r>
          <a:br>
            <a:rPr lang="en-US" dirty="0">
              <a:solidFill>
                <a:schemeClr val="tx1"/>
              </a:solidFill>
            </a:rPr>
          </a:br>
          <a:endParaRPr lang="en-US" i="1" dirty="0">
            <a:solidFill>
              <a:schemeClr val="tx1"/>
            </a:solidFill>
          </a:endParaRPr>
        </a:p>
      </dgm:t>
    </dgm:pt>
    <dgm:pt modelId="{9E141E8A-2760-40B6-9FAD-238D6C4396DE}" type="parTrans" cxnId="{A91991E5-AD40-44EE-8349-CA5955C509DF}">
      <dgm:prSet/>
      <dgm:spPr/>
      <dgm:t>
        <a:bodyPr/>
        <a:lstStyle/>
        <a:p>
          <a:endParaRPr lang="en-US">
            <a:solidFill>
              <a:schemeClr val="tx1"/>
            </a:solidFill>
          </a:endParaRPr>
        </a:p>
      </dgm:t>
    </dgm:pt>
    <dgm:pt modelId="{9255C663-FFA0-4ACC-A65B-A96A0C3D930B}" type="sibTrans" cxnId="{A91991E5-AD40-44EE-8349-CA5955C509DF}">
      <dgm:prSet/>
      <dgm:spPr/>
      <dgm:t>
        <a:bodyPr/>
        <a:lstStyle/>
        <a:p>
          <a:endParaRPr lang="en-US">
            <a:solidFill>
              <a:schemeClr val="tx1"/>
            </a:solidFill>
          </a:endParaRPr>
        </a:p>
      </dgm:t>
    </dgm:pt>
    <dgm:pt modelId="{B4B776D3-09FE-4BE1-A123-BF83BEDF9B74}">
      <dgm:prSet phldrT="[Text]"/>
      <dgm:spPr/>
      <dgm:t>
        <a:bodyPr/>
        <a:lstStyle/>
        <a:p>
          <a:r>
            <a:rPr lang="en-US" b="1" dirty="0">
              <a:solidFill>
                <a:schemeClr val="tx1"/>
              </a:solidFill>
            </a:rPr>
            <a:t>Destinee Baker</a:t>
          </a:r>
          <a:br>
            <a:rPr lang="en-US" dirty="0">
              <a:solidFill>
                <a:schemeClr val="tx1"/>
              </a:solidFill>
            </a:rPr>
          </a:br>
          <a:r>
            <a:rPr lang="en-US" dirty="0">
              <a:solidFill>
                <a:schemeClr val="tx1"/>
              </a:solidFill>
            </a:rPr>
            <a:t>Payroll Analyst</a:t>
          </a:r>
          <a:br>
            <a:rPr lang="en-US" dirty="0">
              <a:solidFill>
                <a:schemeClr val="tx1"/>
              </a:solidFill>
            </a:rPr>
          </a:br>
          <a:endParaRPr lang="en-US" i="1" dirty="0">
            <a:solidFill>
              <a:schemeClr val="tx1"/>
            </a:solidFill>
          </a:endParaRPr>
        </a:p>
      </dgm:t>
    </dgm:pt>
    <dgm:pt modelId="{D504DB1D-A9CA-4522-B4F0-BA838B650AD0}" type="parTrans" cxnId="{DA509133-BC7C-4A80-B93E-570C820E5954}">
      <dgm:prSet/>
      <dgm:spPr/>
      <dgm:t>
        <a:bodyPr/>
        <a:lstStyle/>
        <a:p>
          <a:endParaRPr lang="en-US">
            <a:solidFill>
              <a:schemeClr val="tx1"/>
            </a:solidFill>
          </a:endParaRPr>
        </a:p>
      </dgm:t>
    </dgm:pt>
    <dgm:pt modelId="{874DFA5E-F509-41FA-A197-CB8C21A93583}" type="sibTrans" cxnId="{DA509133-BC7C-4A80-B93E-570C820E5954}">
      <dgm:prSet/>
      <dgm:spPr/>
      <dgm:t>
        <a:bodyPr/>
        <a:lstStyle/>
        <a:p>
          <a:endParaRPr lang="en-US">
            <a:solidFill>
              <a:schemeClr val="tx1"/>
            </a:solidFill>
          </a:endParaRPr>
        </a:p>
      </dgm:t>
    </dgm:pt>
    <dgm:pt modelId="{292588B7-EB2D-44DC-99E6-E7F80AF069D6}">
      <dgm:prSet phldrT="[Text]"/>
      <dgm:spPr/>
      <dgm:t>
        <a:bodyPr/>
        <a:lstStyle/>
        <a:p>
          <a:r>
            <a:rPr lang="en-US" b="1" dirty="0">
              <a:solidFill>
                <a:schemeClr val="tx1"/>
              </a:solidFill>
            </a:rPr>
            <a:t>Barbara Escobar</a:t>
          </a:r>
          <a:br>
            <a:rPr lang="en-US" dirty="0">
              <a:solidFill>
                <a:schemeClr val="tx1"/>
              </a:solidFill>
            </a:rPr>
          </a:br>
          <a:r>
            <a:rPr lang="en-US" dirty="0">
              <a:solidFill>
                <a:schemeClr val="tx1"/>
              </a:solidFill>
            </a:rPr>
            <a:t>Payroll Analyst</a:t>
          </a:r>
          <a:br>
            <a:rPr lang="en-US" dirty="0">
              <a:solidFill>
                <a:schemeClr val="tx1"/>
              </a:solidFill>
            </a:rPr>
          </a:br>
          <a:endParaRPr lang="en-US" i="1" dirty="0">
            <a:solidFill>
              <a:schemeClr val="tx1"/>
            </a:solidFill>
          </a:endParaRPr>
        </a:p>
      </dgm:t>
    </dgm:pt>
    <dgm:pt modelId="{EB327633-1724-4F23-9C1E-8B323085CD84}" type="parTrans" cxnId="{FEA9F6B7-92E3-480A-9BEA-6FE74CACA71A}">
      <dgm:prSet/>
      <dgm:spPr/>
      <dgm:t>
        <a:bodyPr/>
        <a:lstStyle/>
        <a:p>
          <a:endParaRPr lang="en-US">
            <a:solidFill>
              <a:schemeClr val="tx1"/>
            </a:solidFill>
          </a:endParaRPr>
        </a:p>
      </dgm:t>
    </dgm:pt>
    <dgm:pt modelId="{10E00553-4CC4-464E-AA5C-B865420E354C}" type="sibTrans" cxnId="{FEA9F6B7-92E3-480A-9BEA-6FE74CACA71A}">
      <dgm:prSet/>
      <dgm:spPr/>
      <dgm:t>
        <a:bodyPr/>
        <a:lstStyle/>
        <a:p>
          <a:endParaRPr lang="en-US">
            <a:solidFill>
              <a:schemeClr val="tx1"/>
            </a:solidFill>
          </a:endParaRPr>
        </a:p>
      </dgm:t>
    </dgm:pt>
    <dgm:pt modelId="{1445E9B8-B86A-4267-BB67-7B681453A813}">
      <dgm:prSet phldrT="[Text]"/>
      <dgm:spPr/>
      <dgm:t>
        <a:bodyPr/>
        <a:lstStyle/>
        <a:p>
          <a:r>
            <a:rPr lang="en-US" b="1" dirty="0">
              <a:solidFill>
                <a:schemeClr val="tx1"/>
              </a:solidFill>
            </a:rPr>
            <a:t>Sharlin Shahbaz</a:t>
          </a:r>
          <a:br>
            <a:rPr lang="en-US" dirty="0">
              <a:solidFill>
                <a:schemeClr val="tx1"/>
              </a:solidFill>
            </a:rPr>
          </a:br>
          <a:r>
            <a:rPr lang="en-US" dirty="0">
              <a:solidFill>
                <a:schemeClr val="tx1"/>
              </a:solidFill>
            </a:rPr>
            <a:t>Payroll Analyst</a:t>
          </a:r>
          <a:br>
            <a:rPr lang="en-US" dirty="0">
              <a:solidFill>
                <a:schemeClr val="tx1"/>
              </a:solidFill>
            </a:rPr>
          </a:br>
          <a:endParaRPr lang="en-US" i="1" dirty="0">
            <a:solidFill>
              <a:schemeClr val="tx1"/>
            </a:solidFill>
          </a:endParaRPr>
        </a:p>
      </dgm:t>
    </dgm:pt>
    <dgm:pt modelId="{B530B501-8A4C-4AF4-9AA4-3F862C33E2E1}" type="parTrans" cxnId="{361E6012-FC99-4D1E-90A3-EE41BF9A4696}">
      <dgm:prSet/>
      <dgm:spPr/>
      <dgm:t>
        <a:bodyPr/>
        <a:lstStyle/>
        <a:p>
          <a:endParaRPr lang="en-US">
            <a:solidFill>
              <a:schemeClr val="tx1"/>
            </a:solidFill>
          </a:endParaRPr>
        </a:p>
      </dgm:t>
    </dgm:pt>
    <dgm:pt modelId="{8FEC165A-A15F-49B5-A040-39DFC5C1C9A4}" type="sibTrans" cxnId="{361E6012-FC99-4D1E-90A3-EE41BF9A4696}">
      <dgm:prSet/>
      <dgm:spPr/>
      <dgm:t>
        <a:bodyPr/>
        <a:lstStyle/>
        <a:p>
          <a:endParaRPr lang="en-US">
            <a:solidFill>
              <a:schemeClr val="tx1"/>
            </a:solidFill>
          </a:endParaRPr>
        </a:p>
      </dgm:t>
    </dgm:pt>
    <dgm:pt modelId="{1E84D273-FCEA-4152-AB21-0741C35A834F}">
      <dgm:prSet phldrT="[Text]"/>
      <dgm:spPr/>
      <dgm:t>
        <a:bodyPr/>
        <a:lstStyle/>
        <a:p>
          <a:r>
            <a:rPr lang="en-US" b="1" dirty="0">
              <a:solidFill>
                <a:schemeClr val="tx1"/>
              </a:solidFill>
            </a:rPr>
            <a:t>Cathy Simmons</a:t>
          </a:r>
          <a:br>
            <a:rPr lang="en-US" dirty="0">
              <a:solidFill>
                <a:schemeClr val="tx1"/>
              </a:solidFill>
            </a:rPr>
          </a:br>
          <a:r>
            <a:rPr lang="en-US" dirty="0">
              <a:solidFill>
                <a:schemeClr val="tx1"/>
              </a:solidFill>
            </a:rPr>
            <a:t>Payroll Analyst</a:t>
          </a:r>
          <a:br>
            <a:rPr lang="en-US" dirty="0">
              <a:solidFill>
                <a:schemeClr val="tx1"/>
              </a:solidFill>
            </a:rPr>
          </a:br>
          <a:endParaRPr lang="en-US" i="1" dirty="0">
            <a:solidFill>
              <a:schemeClr val="tx1"/>
            </a:solidFill>
          </a:endParaRPr>
        </a:p>
      </dgm:t>
    </dgm:pt>
    <dgm:pt modelId="{2909E4D5-EA7F-444D-93BF-FB778CB50443}" type="parTrans" cxnId="{4CBAA798-E8CE-49E9-BDCA-1E0CC4BAB958}">
      <dgm:prSet/>
      <dgm:spPr/>
      <dgm:t>
        <a:bodyPr/>
        <a:lstStyle/>
        <a:p>
          <a:endParaRPr lang="en-US">
            <a:solidFill>
              <a:schemeClr val="tx1"/>
            </a:solidFill>
          </a:endParaRPr>
        </a:p>
      </dgm:t>
    </dgm:pt>
    <dgm:pt modelId="{77A0BB86-C6D1-4785-AE02-BC515D5E866F}" type="sibTrans" cxnId="{4CBAA798-E8CE-49E9-BDCA-1E0CC4BAB958}">
      <dgm:prSet/>
      <dgm:spPr/>
      <dgm:t>
        <a:bodyPr/>
        <a:lstStyle/>
        <a:p>
          <a:endParaRPr lang="en-US">
            <a:solidFill>
              <a:schemeClr val="tx1"/>
            </a:solidFill>
          </a:endParaRPr>
        </a:p>
      </dgm:t>
    </dgm:pt>
    <dgm:pt modelId="{84FCCC39-48B3-4C33-8924-702D823CD791}">
      <dgm:prSet phldrT="[Text]"/>
      <dgm:spPr/>
      <dgm:t>
        <a:bodyPr/>
        <a:lstStyle/>
        <a:p>
          <a:r>
            <a:rPr lang="en-US" b="1" dirty="0">
              <a:solidFill>
                <a:schemeClr val="tx1"/>
              </a:solidFill>
            </a:rPr>
            <a:t>Jamie Dias</a:t>
          </a:r>
          <a:br>
            <a:rPr lang="en-US" dirty="0">
              <a:solidFill>
                <a:schemeClr val="tx1"/>
              </a:solidFill>
            </a:rPr>
          </a:br>
          <a:r>
            <a:rPr lang="en-US" dirty="0">
              <a:solidFill>
                <a:schemeClr val="tx1"/>
              </a:solidFill>
            </a:rPr>
            <a:t>Payroll Analyst</a:t>
          </a:r>
          <a:br>
            <a:rPr lang="en-US" dirty="0">
              <a:solidFill>
                <a:schemeClr val="tx1"/>
              </a:solidFill>
            </a:rPr>
          </a:br>
          <a:endParaRPr lang="en-US" i="1" dirty="0">
            <a:solidFill>
              <a:schemeClr val="tx1"/>
            </a:solidFill>
          </a:endParaRPr>
        </a:p>
      </dgm:t>
    </dgm:pt>
    <dgm:pt modelId="{C430EF81-FC95-45F0-B236-268AA18EC515}" type="parTrans" cxnId="{636176C6-0A8A-47DC-AF13-AA2413D74910}">
      <dgm:prSet/>
      <dgm:spPr/>
      <dgm:t>
        <a:bodyPr/>
        <a:lstStyle/>
        <a:p>
          <a:endParaRPr lang="en-US">
            <a:solidFill>
              <a:schemeClr val="tx1"/>
            </a:solidFill>
          </a:endParaRPr>
        </a:p>
      </dgm:t>
    </dgm:pt>
    <dgm:pt modelId="{9F7353BD-4C8A-41B8-B173-8DB67940400B}" type="sibTrans" cxnId="{636176C6-0A8A-47DC-AF13-AA2413D74910}">
      <dgm:prSet/>
      <dgm:spPr/>
      <dgm:t>
        <a:bodyPr/>
        <a:lstStyle/>
        <a:p>
          <a:endParaRPr lang="en-US">
            <a:solidFill>
              <a:schemeClr val="tx1"/>
            </a:solidFill>
          </a:endParaRPr>
        </a:p>
      </dgm:t>
    </dgm:pt>
    <dgm:pt modelId="{66317825-6958-4D5F-B8AE-9AD60E5A37B8}">
      <dgm:prSet/>
      <dgm:spPr/>
      <dgm:t>
        <a:bodyPr/>
        <a:lstStyle/>
        <a:p>
          <a:r>
            <a:rPr lang="en-US" b="1" dirty="0">
              <a:solidFill>
                <a:schemeClr val="tx1"/>
              </a:solidFill>
            </a:rPr>
            <a:t>Chelsea Pedretti</a:t>
          </a:r>
          <a:br>
            <a:rPr lang="en-US" dirty="0">
              <a:solidFill>
                <a:schemeClr val="tx1"/>
              </a:solidFill>
            </a:rPr>
          </a:br>
          <a:r>
            <a:rPr lang="en-US" dirty="0">
              <a:solidFill>
                <a:schemeClr val="tx1"/>
              </a:solidFill>
            </a:rPr>
            <a:t>Payroll Analyst</a:t>
          </a:r>
          <a:br>
            <a:rPr lang="en-US" dirty="0">
              <a:solidFill>
                <a:schemeClr val="tx1"/>
              </a:solidFill>
            </a:rPr>
          </a:br>
          <a:endParaRPr lang="en-US" i="1" dirty="0">
            <a:solidFill>
              <a:schemeClr val="tx1"/>
            </a:solidFill>
          </a:endParaRPr>
        </a:p>
      </dgm:t>
    </dgm:pt>
    <dgm:pt modelId="{BC49F959-0E13-46A8-80CF-079EF0F518E0}" type="parTrans" cxnId="{B1444931-BDBD-4483-950E-D9B129374E57}">
      <dgm:prSet/>
      <dgm:spPr/>
      <dgm:t>
        <a:bodyPr/>
        <a:lstStyle/>
        <a:p>
          <a:endParaRPr lang="en-US">
            <a:solidFill>
              <a:schemeClr val="tx1"/>
            </a:solidFill>
          </a:endParaRPr>
        </a:p>
      </dgm:t>
    </dgm:pt>
    <dgm:pt modelId="{105ABA1D-E7FE-4AE9-A68A-728E6CDA4298}" type="sibTrans" cxnId="{B1444931-BDBD-4483-950E-D9B129374E57}">
      <dgm:prSet/>
      <dgm:spPr/>
      <dgm:t>
        <a:bodyPr/>
        <a:lstStyle/>
        <a:p>
          <a:endParaRPr lang="en-US">
            <a:solidFill>
              <a:schemeClr val="tx1"/>
            </a:solidFill>
          </a:endParaRPr>
        </a:p>
      </dgm:t>
    </dgm:pt>
    <dgm:pt modelId="{44DFFE66-4186-4054-AE7A-3B2BABFFDFDC}">
      <dgm:prSet/>
      <dgm:spPr/>
      <dgm:t>
        <a:bodyPr/>
        <a:lstStyle/>
        <a:p>
          <a:r>
            <a:rPr lang="en-US" b="1" dirty="0">
              <a:solidFill>
                <a:schemeClr val="tx1"/>
              </a:solidFill>
            </a:rPr>
            <a:t>Maribel Rivera-Bonilla</a:t>
          </a:r>
          <a:br>
            <a:rPr lang="en-US" dirty="0">
              <a:solidFill>
                <a:schemeClr val="tx1"/>
              </a:solidFill>
            </a:rPr>
          </a:br>
          <a:r>
            <a:rPr lang="en-US" dirty="0">
              <a:solidFill>
                <a:schemeClr val="tx1"/>
              </a:solidFill>
            </a:rPr>
            <a:t>Administrative Assistant</a:t>
          </a:r>
          <a:br>
            <a:rPr lang="en-US" dirty="0">
              <a:solidFill>
                <a:schemeClr val="tx1"/>
              </a:solidFill>
            </a:rPr>
          </a:br>
          <a:endParaRPr lang="en-US" dirty="0">
            <a:solidFill>
              <a:schemeClr val="tx1"/>
            </a:solidFill>
          </a:endParaRPr>
        </a:p>
      </dgm:t>
    </dgm:pt>
    <dgm:pt modelId="{D95EB62A-A8B4-4514-BD2A-7ACE3391FC73}" type="parTrans" cxnId="{9CF24D4F-02B0-4BE4-AD93-8BC7AE24EB39}">
      <dgm:prSet/>
      <dgm:spPr/>
      <dgm:t>
        <a:bodyPr/>
        <a:lstStyle/>
        <a:p>
          <a:endParaRPr lang="en-US">
            <a:solidFill>
              <a:schemeClr val="tx1"/>
            </a:solidFill>
          </a:endParaRPr>
        </a:p>
      </dgm:t>
    </dgm:pt>
    <dgm:pt modelId="{AFE16A28-E11C-451A-BF99-69AEEB64FE9D}" type="sibTrans" cxnId="{9CF24D4F-02B0-4BE4-AD93-8BC7AE24EB39}">
      <dgm:prSet/>
      <dgm:spPr/>
      <dgm:t>
        <a:bodyPr/>
        <a:lstStyle/>
        <a:p>
          <a:endParaRPr lang="en-US">
            <a:solidFill>
              <a:schemeClr val="tx1"/>
            </a:solidFill>
          </a:endParaRPr>
        </a:p>
      </dgm:t>
    </dgm:pt>
    <dgm:pt modelId="{F052C4A9-A5DF-4800-A096-B121E2D101CD}">
      <dgm:prSet/>
      <dgm:spPr/>
      <dgm:t>
        <a:bodyPr/>
        <a:lstStyle/>
        <a:p>
          <a:r>
            <a:rPr lang="en-US" b="1" dirty="0">
              <a:solidFill>
                <a:schemeClr val="tx1"/>
              </a:solidFill>
            </a:rPr>
            <a:t>Margaret Franklin</a:t>
          </a:r>
          <a:br>
            <a:rPr lang="en-US" dirty="0">
              <a:solidFill>
                <a:schemeClr val="tx1"/>
              </a:solidFill>
            </a:rPr>
          </a:br>
          <a:r>
            <a:rPr lang="en-US" dirty="0">
              <a:solidFill>
                <a:schemeClr val="tx1"/>
              </a:solidFill>
            </a:rPr>
            <a:t>ELR Consultant</a:t>
          </a:r>
          <a:br>
            <a:rPr lang="en-US" dirty="0">
              <a:solidFill>
                <a:schemeClr val="tx1"/>
              </a:solidFill>
            </a:rPr>
          </a:br>
          <a:endParaRPr lang="en-US" i="1" dirty="0">
            <a:solidFill>
              <a:schemeClr val="tx1"/>
            </a:solidFill>
          </a:endParaRPr>
        </a:p>
      </dgm:t>
    </dgm:pt>
    <dgm:pt modelId="{2F265060-3060-49ED-A511-F08FBCC54E1B}" type="parTrans" cxnId="{045884B7-2E0B-495D-824C-2073B894654D}">
      <dgm:prSet/>
      <dgm:spPr/>
      <dgm:t>
        <a:bodyPr/>
        <a:lstStyle/>
        <a:p>
          <a:endParaRPr lang="en-US">
            <a:solidFill>
              <a:schemeClr val="tx1"/>
            </a:solidFill>
          </a:endParaRPr>
        </a:p>
      </dgm:t>
    </dgm:pt>
    <dgm:pt modelId="{D2AEA0BE-16CA-45FF-8A94-1A9AE20C6839}" type="sibTrans" cxnId="{045884B7-2E0B-495D-824C-2073B894654D}">
      <dgm:prSet/>
      <dgm:spPr/>
      <dgm:t>
        <a:bodyPr/>
        <a:lstStyle/>
        <a:p>
          <a:endParaRPr lang="en-US">
            <a:solidFill>
              <a:schemeClr val="tx1"/>
            </a:solidFill>
          </a:endParaRPr>
        </a:p>
      </dgm:t>
    </dgm:pt>
    <dgm:pt modelId="{9999400E-6EC1-4091-AD19-824329216010}">
      <dgm:prSet/>
      <dgm:spPr/>
      <dgm:t>
        <a:bodyPr/>
        <a:lstStyle/>
        <a:p>
          <a:r>
            <a:rPr lang="en-US" b="1" dirty="0">
              <a:solidFill>
                <a:schemeClr val="tx1"/>
              </a:solidFill>
            </a:rPr>
            <a:t>Peter Ishaya</a:t>
          </a:r>
          <a:br>
            <a:rPr lang="en-US" dirty="0">
              <a:solidFill>
                <a:schemeClr val="tx1"/>
              </a:solidFill>
            </a:rPr>
          </a:br>
          <a:r>
            <a:rPr lang="en-US" dirty="0">
              <a:solidFill>
                <a:schemeClr val="tx1"/>
              </a:solidFill>
            </a:rPr>
            <a:t>ELR Consultant</a:t>
          </a:r>
          <a:br>
            <a:rPr lang="en-US" dirty="0">
              <a:solidFill>
                <a:schemeClr val="tx1"/>
              </a:solidFill>
            </a:rPr>
          </a:br>
          <a:endParaRPr lang="en-US" i="1" dirty="0">
            <a:solidFill>
              <a:schemeClr val="tx1"/>
            </a:solidFill>
          </a:endParaRPr>
        </a:p>
      </dgm:t>
    </dgm:pt>
    <dgm:pt modelId="{6446B83F-4153-4BEC-B653-A4AF391EACF7}" type="parTrans" cxnId="{0357AD54-BBCB-4A25-B0DF-9F3BDC036122}">
      <dgm:prSet/>
      <dgm:spPr/>
      <dgm:t>
        <a:bodyPr/>
        <a:lstStyle/>
        <a:p>
          <a:endParaRPr lang="en-US">
            <a:solidFill>
              <a:schemeClr val="tx1"/>
            </a:solidFill>
          </a:endParaRPr>
        </a:p>
      </dgm:t>
    </dgm:pt>
    <dgm:pt modelId="{A04E37DA-BE0D-4849-963C-F84F55E59B9F}" type="sibTrans" cxnId="{0357AD54-BBCB-4A25-B0DF-9F3BDC036122}">
      <dgm:prSet/>
      <dgm:spPr/>
      <dgm:t>
        <a:bodyPr/>
        <a:lstStyle/>
        <a:p>
          <a:endParaRPr lang="en-US">
            <a:solidFill>
              <a:schemeClr val="tx1"/>
            </a:solidFill>
          </a:endParaRPr>
        </a:p>
      </dgm:t>
    </dgm:pt>
    <dgm:pt modelId="{67958F79-6DA1-4C25-BAAB-F835EF5D027F}">
      <dgm:prSet/>
      <dgm:spPr/>
      <dgm:t>
        <a:bodyPr/>
        <a:lstStyle/>
        <a:p>
          <a:r>
            <a:rPr lang="en-US" b="1" dirty="0">
              <a:solidFill>
                <a:schemeClr val="tx1"/>
              </a:solidFill>
            </a:rPr>
            <a:t>Jennifer Angel</a:t>
          </a:r>
          <a:br>
            <a:rPr lang="en-US" b="1" dirty="0">
              <a:solidFill>
                <a:schemeClr val="tx1"/>
              </a:solidFill>
            </a:rPr>
          </a:br>
          <a:r>
            <a:rPr lang="en-US" dirty="0">
              <a:solidFill>
                <a:schemeClr val="tx1"/>
              </a:solidFill>
            </a:rPr>
            <a:t>HR Consultant</a:t>
          </a:r>
          <a:br>
            <a:rPr lang="en-US" dirty="0">
              <a:solidFill>
                <a:schemeClr val="tx1"/>
              </a:solidFill>
            </a:rPr>
          </a:br>
          <a:endParaRPr lang="en-US" i="1" dirty="0">
            <a:solidFill>
              <a:schemeClr val="tx1"/>
            </a:solidFill>
          </a:endParaRPr>
        </a:p>
      </dgm:t>
    </dgm:pt>
    <dgm:pt modelId="{93A40FEC-402A-4DFF-A528-CF47D2EFAB6D}" type="parTrans" cxnId="{8144223C-2AF1-44E1-A9FC-843FC7DED458}">
      <dgm:prSet/>
      <dgm:spPr/>
      <dgm:t>
        <a:bodyPr/>
        <a:lstStyle/>
        <a:p>
          <a:endParaRPr lang="en-US">
            <a:solidFill>
              <a:schemeClr val="tx1"/>
            </a:solidFill>
          </a:endParaRPr>
        </a:p>
      </dgm:t>
    </dgm:pt>
    <dgm:pt modelId="{75E48052-DD24-4730-A551-4F2F92F8811F}" type="sibTrans" cxnId="{8144223C-2AF1-44E1-A9FC-843FC7DED458}">
      <dgm:prSet/>
      <dgm:spPr/>
      <dgm:t>
        <a:bodyPr/>
        <a:lstStyle/>
        <a:p>
          <a:endParaRPr lang="en-US">
            <a:solidFill>
              <a:schemeClr val="tx1"/>
            </a:solidFill>
          </a:endParaRPr>
        </a:p>
      </dgm:t>
    </dgm:pt>
    <dgm:pt modelId="{17DD122A-E607-4E90-B305-076A290E8DC9}">
      <dgm:prSet/>
      <dgm:spPr/>
      <dgm:t>
        <a:bodyPr/>
        <a:lstStyle/>
        <a:p>
          <a:r>
            <a:rPr lang="en-US" b="1" dirty="0">
              <a:solidFill>
                <a:schemeClr val="tx1"/>
              </a:solidFill>
            </a:rPr>
            <a:t>Catrina Parr-Abundiz</a:t>
          </a:r>
          <a:br>
            <a:rPr lang="en-US" dirty="0">
              <a:solidFill>
                <a:schemeClr val="tx1"/>
              </a:solidFill>
            </a:rPr>
          </a:br>
          <a:r>
            <a:rPr lang="en-US" dirty="0">
              <a:solidFill>
                <a:schemeClr val="tx1"/>
              </a:solidFill>
            </a:rPr>
            <a:t>Administrative Assistant</a:t>
          </a:r>
          <a:br>
            <a:rPr lang="en-US" dirty="0">
              <a:solidFill>
                <a:schemeClr val="tx1"/>
              </a:solidFill>
            </a:rPr>
          </a:br>
          <a:endParaRPr lang="en-US" dirty="0">
            <a:solidFill>
              <a:schemeClr val="tx1"/>
            </a:solidFill>
          </a:endParaRPr>
        </a:p>
      </dgm:t>
    </dgm:pt>
    <dgm:pt modelId="{A68FBB44-9DD7-4E33-B358-BDEA928E161C}" type="parTrans" cxnId="{67B84590-AD5C-4745-BB85-CBD41EFFE4A1}">
      <dgm:prSet/>
      <dgm:spPr/>
      <dgm:t>
        <a:bodyPr/>
        <a:lstStyle/>
        <a:p>
          <a:endParaRPr lang="en-US">
            <a:solidFill>
              <a:schemeClr val="tx1"/>
            </a:solidFill>
          </a:endParaRPr>
        </a:p>
      </dgm:t>
    </dgm:pt>
    <dgm:pt modelId="{95176346-A77D-4F54-BBFF-45D22931805F}" type="sibTrans" cxnId="{67B84590-AD5C-4745-BB85-CBD41EFFE4A1}">
      <dgm:prSet/>
      <dgm:spPr/>
      <dgm:t>
        <a:bodyPr/>
        <a:lstStyle/>
        <a:p>
          <a:endParaRPr lang="en-US">
            <a:solidFill>
              <a:schemeClr val="tx1"/>
            </a:solidFill>
          </a:endParaRPr>
        </a:p>
      </dgm:t>
    </dgm:pt>
    <dgm:pt modelId="{AFB3353B-5169-4925-91E5-FBBB01FA988A}">
      <dgm:prSet/>
      <dgm:spPr/>
      <dgm:t>
        <a:bodyPr/>
        <a:lstStyle/>
        <a:p>
          <a:r>
            <a:rPr lang="en-US" b="1" i="1" dirty="0">
              <a:solidFill>
                <a:schemeClr val="tx1"/>
              </a:solidFill>
            </a:rPr>
            <a:t>Jodee Wilson</a:t>
          </a:r>
          <a:br>
            <a:rPr lang="en-US" i="1" dirty="0">
              <a:solidFill>
                <a:schemeClr val="tx1"/>
              </a:solidFill>
            </a:rPr>
          </a:br>
          <a:r>
            <a:rPr lang="en-US" i="1" dirty="0">
              <a:solidFill>
                <a:schemeClr val="tx1"/>
              </a:solidFill>
            </a:rPr>
            <a:t>Payroll Analyst</a:t>
          </a:r>
          <a:br>
            <a:rPr lang="en-US" i="1">
              <a:solidFill>
                <a:schemeClr val="tx1"/>
              </a:solidFill>
            </a:rPr>
          </a:br>
          <a:endParaRPr lang="en-US" i="1" dirty="0">
            <a:solidFill>
              <a:schemeClr val="tx1"/>
            </a:solidFill>
          </a:endParaRPr>
        </a:p>
      </dgm:t>
    </dgm:pt>
    <dgm:pt modelId="{8C97418E-1F2C-498C-9AF8-BBFF01EF6FD8}" type="parTrans" cxnId="{93E0FFCC-D27C-4280-AA23-5273347A6DCA}">
      <dgm:prSet/>
      <dgm:spPr/>
      <dgm:t>
        <a:bodyPr/>
        <a:lstStyle/>
        <a:p>
          <a:endParaRPr lang="en-US"/>
        </a:p>
      </dgm:t>
    </dgm:pt>
    <dgm:pt modelId="{4FE950F5-4576-4627-93ED-B46A66FF7B2C}" type="sibTrans" cxnId="{93E0FFCC-D27C-4280-AA23-5273347A6DCA}">
      <dgm:prSet/>
      <dgm:spPr/>
      <dgm:t>
        <a:bodyPr/>
        <a:lstStyle/>
        <a:p>
          <a:endParaRPr lang="en-US"/>
        </a:p>
      </dgm:t>
    </dgm:pt>
    <dgm:pt modelId="{03DFFBF5-4DFE-4094-830A-84CA4DAE2772}">
      <dgm:prSet/>
      <dgm:spPr/>
      <dgm:t>
        <a:bodyPr/>
        <a:lstStyle/>
        <a:p>
          <a:r>
            <a:rPr lang="en-US" b="1" dirty="0">
              <a:solidFill>
                <a:schemeClr val="tx1"/>
              </a:solidFill>
            </a:rPr>
            <a:t>Vacant</a:t>
          </a:r>
          <a:br>
            <a:rPr lang="en-US" dirty="0">
              <a:solidFill>
                <a:schemeClr val="tx1"/>
              </a:solidFill>
            </a:rPr>
          </a:br>
          <a:r>
            <a:rPr lang="en-US" dirty="0">
              <a:solidFill>
                <a:schemeClr val="tx1"/>
              </a:solidFill>
            </a:rPr>
            <a:t>Engagement Coach</a:t>
          </a:r>
        </a:p>
      </dgm:t>
    </dgm:pt>
    <dgm:pt modelId="{2E911809-B0F9-4C72-8FCD-308495DAB7EA}" type="parTrans" cxnId="{A1FF9D1D-3DF5-4582-BEBA-F73A2F84D056}">
      <dgm:prSet/>
      <dgm:spPr/>
      <dgm:t>
        <a:bodyPr/>
        <a:lstStyle/>
        <a:p>
          <a:endParaRPr lang="en-US"/>
        </a:p>
      </dgm:t>
    </dgm:pt>
    <dgm:pt modelId="{4608E82E-8768-4E50-8219-9C3258C49DD4}" type="sibTrans" cxnId="{A1FF9D1D-3DF5-4582-BEBA-F73A2F84D056}">
      <dgm:prSet/>
      <dgm:spPr/>
      <dgm:t>
        <a:bodyPr/>
        <a:lstStyle/>
        <a:p>
          <a:endParaRPr lang="en-US"/>
        </a:p>
      </dgm:t>
    </dgm:pt>
    <dgm:pt modelId="{0D09DBDD-CA5E-4DFA-ADAC-AC11E30B0AB0}">
      <dgm:prSet phldrT="[Text]"/>
      <dgm:spPr/>
      <dgm:t>
        <a:bodyPr/>
        <a:lstStyle/>
        <a:p>
          <a:r>
            <a:rPr lang="en-US" b="1" i="0" dirty="0">
              <a:solidFill>
                <a:schemeClr val="tx1"/>
              </a:solidFill>
            </a:rPr>
            <a:t>Darlene Short</a:t>
          </a:r>
          <a:br>
            <a:rPr lang="en-US" b="1" i="0" dirty="0">
              <a:solidFill>
                <a:schemeClr val="tx1"/>
              </a:solidFill>
            </a:rPr>
          </a:br>
          <a:r>
            <a:rPr lang="en-US" b="0" i="0" dirty="0">
              <a:solidFill>
                <a:schemeClr val="tx1"/>
              </a:solidFill>
            </a:rPr>
            <a:t>Benefits Specialist</a:t>
          </a:r>
          <a:br>
            <a:rPr lang="en-US" b="0" i="0" dirty="0">
              <a:solidFill>
                <a:schemeClr val="tx1"/>
              </a:solidFill>
            </a:rPr>
          </a:br>
          <a:endParaRPr lang="en-US" b="1" i="0" dirty="0">
            <a:solidFill>
              <a:schemeClr val="tx1"/>
            </a:solidFill>
          </a:endParaRPr>
        </a:p>
      </dgm:t>
    </dgm:pt>
    <dgm:pt modelId="{78AE9908-5E26-4EA0-A684-6FDB2762501B}" type="parTrans" cxnId="{FBC72FAE-C83C-4078-B694-C832E7F456DC}">
      <dgm:prSet/>
      <dgm:spPr/>
      <dgm:t>
        <a:bodyPr/>
        <a:lstStyle/>
        <a:p>
          <a:endParaRPr lang="en-US"/>
        </a:p>
      </dgm:t>
    </dgm:pt>
    <dgm:pt modelId="{1670DBB7-7978-49F9-9407-B9D0A2675B6C}" type="sibTrans" cxnId="{FBC72FAE-C83C-4078-B694-C832E7F456DC}">
      <dgm:prSet/>
      <dgm:spPr/>
      <dgm:t>
        <a:bodyPr/>
        <a:lstStyle/>
        <a:p>
          <a:endParaRPr lang="en-US"/>
        </a:p>
      </dgm:t>
    </dgm:pt>
    <dgm:pt modelId="{0C768214-405C-44F2-A035-FE6FCF5138F5}">
      <dgm:prSet phldrT="[Text]"/>
      <dgm:spPr/>
      <dgm:t>
        <a:bodyPr/>
        <a:lstStyle/>
        <a:p>
          <a:r>
            <a:rPr lang="en-US" b="1" i="0" dirty="0">
              <a:solidFill>
                <a:schemeClr val="tx1"/>
              </a:solidFill>
            </a:rPr>
            <a:t>Phikoun Khamchanh</a:t>
          </a:r>
          <a:br>
            <a:rPr lang="en-US" b="1" i="0" dirty="0">
              <a:solidFill>
                <a:schemeClr val="tx1"/>
              </a:solidFill>
            </a:rPr>
          </a:br>
          <a:r>
            <a:rPr lang="en-US" b="0" i="0" dirty="0">
              <a:solidFill>
                <a:schemeClr val="tx1"/>
              </a:solidFill>
            </a:rPr>
            <a:t>Benefits Specialist</a:t>
          </a:r>
          <a:br>
            <a:rPr lang="en-US" b="0" i="0" dirty="0">
              <a:solidFill>
                <a:schemeClr val="tx1"/>
              </a:solidFill>
            </a:rPr>
          </a:br>
          <a:r>
            <a:rPr lang="en-US" b="0" i="0" dirty="0">
              <a:solidFill>
                <a:schemeClr val="tx1"/>
              </a:solidFill>
            </a:rPr>
            <a:t> </a:t>
          </a:r>
          <a:endParaRPr lang="en-US" b="1" i="0" dirty="0">
            <a:solidFill>
              <a:schemeClr val="tx1"/>
            </a:solidFill>
          </a:endParaRPr>
        </a:p>
      </dgm:t>
    </dgm:pt>
    <dgm:pt modelId="{627D5C97-1268-4296-B092-8D5EDA1A5DE3}" type="parTrans" cxnId="{0DEF5FDB-3F88-4453-B225-EC17F8A64419}">
      <dgm:prSet/>
      <dgm:spPr/>
      <dgm:t>
        <a:bodyPr/>
        <a:lstStyle/>
        <a:p>
          <a:endParaRPr lang="en-US"/>
        </a:p>
      </dgm:t>
    </dgm:pt>
    <dgm:pt modelId="{5A415968-17FD-415B-A9F9-059BA510F45D}" type="sibTrans" cxnId="{0DEF5FDB-3F88-4453-B225-EC17F8A64419}">
      <dgm:prSet/>
      <dgm:spPr/>
      <dgm:t>
        <a:bodyPr/>
        <a:lstStyle/>
        <a:p>
          <a:endParaRPr lang="en-US"/>
        </a:p>
      </dgm:t>
    </dgm:pt>
    <dgm:pt modelId="{795AA124-7D45-4534-BF7A-D546CAF72A90}">
      <dgm:prSet phldrT="[Text]">
        <dgm:style>
          <a:lnRef idx="0">
            <a:schemeClr val="accent3"/>
          </a:lnRef>
          <a:fillRef idx="3">
            <a:schemeClr val="accent3"/>
          </a:fillRef>
          <a:effectRef idx="3">
            <a:schemeClr val="accent3"/>
          </a:effectRef>
          <a:fontRef idx="minor">
            <a:schemeClr val="lt1"/>
          </a:fontRef>
        </dgm:style>
      </dgm:prSet>
      <dgm:spPr/>
      <dgm:t>
        <a:bodyPr/>
        <a:lstStyle/>
        <a:p>
          <a:r>
            <a:rPr lang="en-US" b="1" dirty="0">
              <a:solidFill>
                <a:schemeClr val="tx1"/>
              </a:solidFill>
            </a:rPr>
            <a:t>Talent</a:t>
          </a:r>
        </a:p>
      </dgm:t>
    </dgm:pt>
    <dgm:pt modelId="{D0EB2AA0-76FA-4E3B-AA5F-47B31DE70BC9}" type="sibTrans" cxnId="{EFD9D740-C02E-400E-8D54-955F127EC344}">
      <dgm:prSet/>
      <dgm:spPr/>
      <dgm:t>
        <a:bodyPr/>
        <a:lstStyle/>
        <a:p>
          <a:endParaRPr lang="en-US">
            <a:solidFill>
              <a:schemeClr val="tx1"/>
            </a:solidFill>
          </a:endParaRPr>
        </a:p>
      </dgm:t>
    </dgm:pt>
    <dgm:pt modelId="{807885DF-0600-42D4-8EE0-783D86B433DB}" type="parTrans" cxnId="{EFD9D740-C02E-400E-8D54-955F127EC344}">
      <dgm:prSet/>
      <dgm:spPr/>
      <dgm:t>
        <a:bodyPr/>
        <a:lstStyle/>
        <a:p>
          <a:endParaRPr lang="en-US">
            <a:solidFill>
              <a:schemeClr val="tx1"/>
            </a:solidFill>
          </a:endParaRPr>
        </a:p>
      </dgm:t>
    </dgm:pt>
    <dgm:pt modelId="{3B1238FF-1312-45F1-8AC8-1B9030C482A2}">
      <dgm:prSet/>
      <dgm:spPr/>
      <dgm:t>
        <a:bodyPr/>
        <a:lstStyle/>
        <a:p>
          <a:r>
            <a:rPr lang="en-US" b="1" dirty="0">
              <a:solidFill>
                <a:schemeClr val="tx1"/>
              </a:solidFill>
            </a:rPr>
            <a:t>Taylor Trevino</a:t>
          </a:r>
          <a:br>
            <a:rPr lang="en-US" b="1" dirty="0">
              <a:solidFill>
                <a:schemeClr val="tx1"/>
              </a:solidFill>
            </a:rPr>
          </a:br>
          <a:r>
            <a:rPr lang="en-US" dirty="0">
              <a:solidFill>
                <a:schemeClr val="tx1"/>
              </a:solidFill>
            </a:rPr>
            <a:t>Payroll Analyst</a:t>
          </a:r>
        </a:p>
      </dgm:t>
    </dgm:pt>
    <dgm:pt modelId="{D8AFA8C2-6973-4F2E-BE4C-AA762268A44C}" type="parTrans" cxnId="{57B64308-4933-4D9D-AFDA-5BC9D36F8D3B}">
      <dgm:prSet/>
      <dgm:spPr/>
      <dgm:t>
        <a:bodyPr/>
        <a:lstStyle/>
        <a:p>
          <a:endParaRPr lang="en-US"/>
        </a:p>
      </dgm:t>
    </dgm:pt>
    <dgm:pt modelId="{041916A9-376F-4910-9B30-09FD04DB6BBF}" type="sibTrans" cxnId="{57B64308-4933-4D9D-AFDA-5BC9D36F8D3B}">
      <dgm:prSet/>
      <dgm:spPr/>
      <dgm:t>
        <a:bodyPr/>
        <a:lstStyle/>
        <a:p>
          <a:endParaRPr lang="en-US"/>
        </a:p>
      </dgm:t>
    </dgm:pt>
    <dgm:pt modelId="{0D399CE4-EC72-4D27-A17F-08C0DE6EC7EF}">
      <dgm:prSet/>
      <dgm:spPr/>
      <dgm:t>
        <a:bodyPr/>
        <a:lstStyle/>
        <a:p>
          <a:r>
            <a:rPr lang="en-US" b="1" dirty="0">
              <a:solidFill>
                <a:schemeClr val="tx1"/>
              </a:solidFill>
            </a:rPr>
            <a:t>Vacant</a:t>
          </a:r>
          <a:br>
            <a:rPr lang="en-US" dirty="0">
              <a:solidFill>
                <a:schemeClr val="tx1"/>
              </a:solidFill>
            </a:rPr>
          </a:br>
          <a:r>
            <a:rPr lang="en-US" dirty="0">
              <a:solidFill>
                <a:schemeClr val="tx1"/>
              </a:solidFill>
            </a:rPr>
            <a:t>ELR Consultant</a:t>
          </a:r>
        </a:p>
      </dgm:t>
    </dgm:pt>
    <dgm:pt modelId="{5E3E0DE7-F5E7-4698-A0B3-7CC41EFECA16}" type="parTrans" cxnId="{37DD9F46-11B4-4493-9AA0-E3153702129D}">
      <dgm:prSet/>
      <dgm:spPr/>
      <dgm:t>
        <a:bodyPr/>
        <a:lstStyle/>
        <a:p>
          <a:endParaRPr lang="en-US"/>
        </a:p>
      </dgm:t>
    </dgm:pt>
    <dgm:pt modelId="{959B063B-ED64-48D9-9379-A1088C723C04}" type="sibTrans" cxnId="{37DD9F46-11B4-4493-9AA0-E3153702129D}">
      <dgm:prSet/>
      <dgm:spPr/>
      <dgm:t>
        <a:bodyPr/>
        <a:lstStyle/>
        <a:p>
          <a:endParaRPr lang="en-US"/>
        </a:p>
      </dgm:t>
    </dgm:pt>
    <dgm:pt modelId="{C4FB0753-A873-44C9-8562-5DE856305F3E}">
      <dgm:prSet/>
      <dgm:spPr/>
      <dgm:t>
        <a:bodyPr/>
        <a:lstStyle/>
        <a:p>
          <a:r>
            <a:rPr lang="en-US" b="1" dirty="0">
              <a:solidFill>
                <a:schemeClr val="tx1"/>
              </a:solidFill>
            </a:rPr>
            <a:t>Vacant</a:t>
          </a:r>
          <a:br>
            <a:rPr lang="en-US" dirty="0">
              <a:solidFill>
                <a:schemeClr val="tx1"/>
              </a:solidFill>
            </a:rPr>
          </a:br>
          <a:r>
            <a:rPr lang="en-US" dirty="0">
              <a:solidFill>
                <a:schemeClr val="tx1"/>
              </a:solidFill>
            </a:rPr>
            <a:t>Senior Recruiter</a:t>
          </a:r>
        </a:p>
      </dgm:t>
    </dgm:pt>
    <dgm:pt modelId="{FFA9ABD8-D97F-442B-8EEB-385527D9D4FF}" type="parTrans" cxnId="{71A0E0AE-8AB6-4B8E-9852-C6F1FC63BE33}">
      <dgm:prSet/>
      <dgm:spPr/>
      <dgm:t>
        <a:bodyPr/>
        <a:lstStyle/>
        <a:p>
          <a:endParaRPr lang="en-US"/>
        </a:p>
      </dgm:t>
    </dgm:pt>
    <dgm:pt modelId="{A434C931-366B-4671-B238-B2E587183043}" type="sibTrans" cxnId="{71A0E0AE-8AB6-4B8E-9852-C6F1FC63BE33}">
      <dgm:prSet/>
      <dgm:spPr/>
      <dgm:t>
        <a:bodyPr/>
        <a:lstStyle/>
        <a:p>
          <a:endParaRPr lang="en-US"/>
        </a:p>
      </dgm:t>
    </dgm:pt>
    <dgm:pt modelId="{9F88A5F2-6D31-4C19-B932-8F3D38E5BDF2}" type="pres">
      <dgm:prSet presAssocID="{3DCD9A9D-707F-4055-8347-00EC2B05EB46}" presName="hierChild1" presStyleCnt="0">
        <dgm:presLayoutVars>
          <dgm:orgChart val="1"/>
          <dgm:chPref val="1"/>
          <dgm:dir/>
          <dgm:animOne val="branch"/>
          <dgm:animLvl val="lvl"/>
          <dgm:resizeHandles/>
        </dgm:presLayoutVars>
      </dgm:prSet>
      <dgm:spPr/>
    </dgm:pt>
    <dgm:pt modelId="{A99CA2B3-8BB1-447B-9F72-52AF293BA7E1}" type="pres">
      <dgm:prSet presAssocID="{63988F05-7DA7-4E16-86B2-D1AD03AA1753}" presName="hierRoot1" presStyleCnt="0">
        <dgm:presLayoutVars>
          <dgm:hierBranch val="init"/>
        </dgm:presLayoutVars>
      </dgm:prSet>
      <dgm:spPr/>
    </dgm:pt>
    <dgm:pt modelId="{8B6CE089-6352-4329-A814-940550CAD501}" type="pres">
      <dgm:prSet presAssocID="{63988F05-7DA7-4E16-86B2-D1AD03AA1753}" presName="rootComposite1" presStyleCnt="0"/>
      <dgm:spPr/>
    </dgm:pt>
    <dgm:pt modelId="{8B80C943-3315-437A-BB2A-DCB5C05EDCEE}" type="pres">
      <dgm:prSet presAssocID="{63988F05-7DA7-4E16-86B2-D1AD03AA1753}" presName="rootText1" presStyleLbl="node0" presStyleIdx="0" presStyleCnt="1">
        <dgm:presLayoutVars>
          <dgm:chPref val="3"/>
        </dgm:presLayoutVars>
      </dgm:prSet>
      <dgm:spPr/>
    </dgm:pt>
    <dgm:pt modelId="{E27998BD-0F45-42F4-B108-7DD4B27D9E08}" type="pres">
      <dgm:prSet presAssocID="{63988F05-7DA7-4E16-86B2-D1AD03AA1753}" presName="rootConnector1" presStyleLbl="node1" presStyleIdx="0" presStyleCnt="0"/>
      <dgm:spPr/>
    </dgm:pt>
    <dgm:pt modelId="{63DF655B-0F30-4015-848D-FC5CB8CC2C50}" type="pres">
      <dgm:prSet presAssocID="{63988F05-7DA7-4E16-86B2-D1AD03AA1753}" presName="hierChild2" presStyleCnt="0"/>
      <dgm:spPr/>
    </dgm:pt>
    <dgm:pt modelId="{486B81A0-8242-4BA2-8E90-C088DC8B7FD3}" type="pres">
      <dgm:prSet presAssocID="{807885DF-0600-42D4-8EE0-783D86B433DB}" presName="Name37" presStyleLbl="parChTrans1D2" presStyleIdx="0" presStyleCnt="2"/>
      <dgm:spPr/>
    </dgm:pt>
    <dgm:pt modelId="{9B28DE8A-DFC6-4171-9D1E-4556865816CD}" type="pres">
      <dgm:prSet presAssocID="{795AA124-7D45-4534-BF7A-D546CAF72A90}" presName="hierRoot2" presStyleCnt="0">
        <dgm:presLayoutVars>
          <dgm:hierBranch val="init"/>
        </dgm:presLayoutVars>
      </dgm:prSet>
      <dgm:spPr/>
    </dgm:pt>
    <dgm:pt modelId="{F47D5A88-AAE9-4CEF-BA6B-1334F46C2B6A}" type="pres">
      <dgm:prSet presAssocID="{795AA124-7D45-4534-BF7A-D546CAF72A90}" presName="rootComposite" presStyleCnt="0"/>
      <dgm:spPr/>
    </dgm:pt>
    <dgm:pt modelId="{E897EC32-863B-4385-9DAF-FE75ADBE47BC}" type="pres">
      <dgm:prSet presAssocID="{795AA124-7D45-4534-BF7A-D546CAF72A90}" presName="rootText" presStyleLbl="node2" presStyleIdx="0" presStyleCnt="2">
        <dgm:presLayoutVars>
          <dgm:chPref val="3"/>
        </dgm:presLayoutVars>
      </dgm:prSet>
      <dgm:spPr/>
    </dgm:pt>
    <dgm:pt modelId="{0FAE3740-3FB7-4DE5-8599-7A0596DBA001}" type="pres">
      <dgm:prSet presAssocID="{795AA124-7D45-4534-BF7A-D546CAF72A90}" presName="rootConnector" presStyleLbl="node2" presStyleIdx="0" presStyleCnt="2"/>
      <dgm:spPr/>
    </dgm:pt>
    <dgm:pt modelId="{84746740-0390-4DC0-B66E-B454DF3FC45C}" type="pres">
      <dgm:prSet presAssocID="{795AA124-7D45-4534-BF7A-D546CAF72A90}" presName="hierChild4" presStyleCnt="0"/>
      <dgm:spPr/>
    </dgm:pt>
    <dgm:pt modelId="{ED11B38D-512E-4EF0-8A24-F790CF9B9CBB}" type="pres">
      <dgm:prSet presAssocID="{17908606-52C4-4190-9821-25C752A65E94}" presName="Name37" presStyleLbl="parChTrans1D3" presStyleIdx="0" presStyleCnt="2"/>
      <dgm:spPr/>
    </dgm:pt>
    <dgm:pt modelId="{2537625F-934F-433F-BB17-320DA6EDEE3C}" type="pres">
      <dgm:prSet presAssocID="{DAAA97FF-1F9A-40A1-A2FA-123E639F5936}" presName="hierRoot2" presStyleCnt="0">
        <dgm:presLayoutVars>
          <dgm:hierBranch val="init"/>
        </dgm:presLayoutVars>
      </dgm:prSet>
      <dgm:spPr/>
    </dgm:pt>
    <dgm:pt modelId="{7E7BB2E2-74D2-430F-8E87-8737074E7674}" type="pres">
      <dgm:prSet presAssocID="{DAAA97FF-1F9A-40A1-A2FA-123E639F5936}" presName="rootComposite" presStyleCnt="0"/>
      <dgm:spPr/>
    </dgm:pt>
    <dgm:pt modelId="{2D44EFEF-675D-48E3-BA27-EF5DABA45E01}" type="pres">
      <dgm:prSet presAssocID="{DAAA97FF-1F9A-40A1-A2FA-123E639F5936}" presName="rootText" presStyleLbl="node3" presStyleIdx="0" presStyleCnt="2">
        <dgm:presLayoutVars>
          <dgm:chPref val="3"/>
        </dgm:presLayoutVars>
      </dgm:prSet>
      <dgm:spPr/>
    </dgm:pt>
    <dgm:pt modelId="{E8932F32-B4D8-4E71-8100-89D3476BA9C8}" type="pres">
      <dgm:prSet presAssocID="{DAAA97FF-1F9A-40A1-A2FA-123E639F5936}" presName="rootConnector" presStyleLbl="node3" presStyleIdx="0" presStyleCnt="2"/>
      <dgm:spPr/>
    </dgm:pt>
    <dgm:pt modelId="{4F6D10D0-0C7D-4E7D-AE07-7E0CEC1904E9}" type="pres">
      <dgm:prSet presAssocID="{DAAA97FF-1F9A-40A1-A2FA-123E639F5936}" presName="hierChild4" presStyleCnt="0"/>
      <dgm:spPr/>
    </dgm:pt>
    <dgm:pt modelId="{5C1C3799-71A9-4E70-BE18-B558341F6C70}" type="pres">
      <dgm:prSet presAssocID="{132215A1-C822-4AA6-A31D-0DB6305DDD8A}" presName="Name37" presStyleLbl="parChTrans1D4" presStyleIdx="0" presStyleCnt="39"/>
      <dgm:spPr/>
    </dgm:pt>
    <dgm:pt modelId="{B8C3DC38-8BD7-4848-A07B-83A90E88B19E}" type="pres">
      <dgm:prSet presAssocID="{786FECAC-6E15-4A77-8A26-5A30853C8123}" presName="hierRoot2" presStyleCnt="0">
        <dgm:presLayoutVars>
          <dgm:hierBranch val="init"/>
        </dgm:presLayoutVars>
      </dgm:prSet>
      <dgm:spPr/>
    </dgm:pt>
    <dgm:pt modelId="{54FB4996-0688-48BB-BD90-39405AFAA139}" type="pres">
      <dgm:prSet presAssocID="{786FECAC-6E15-4A77-8A26-5A30853C8123}" presName="rootComposite" presStyleCnt="0"/>
      <dgm:spPr/>
    </dgm:pt>
    <dgm:pt modelId="{D951CEBD-2EE8-4157-93BA-D2B8E077A8C4}" type="pres">
      <dgm:prSet presAssocID="{786FECAC-6E15-4A77-8A26-5A30853C8123}" presName="rootText" presStyleLbl="node4" presStyleIdx="0" presStyleCnt="39">
        <dgm:presLayoutVars>
          <dgm:chPref val="3"/>
        </dgm:presLayoutVars>
      </dgm:prSet>
      <dgm:spPr/>
    </dgm:pt>
    <dgm:pt modelId="{FB02A80D-E313-4FD0-A949-6E32C3206A3B}" type="pres">
      <dgm:prSet presAssocID="{786FECAC-6E15-4A77-8A26-5A30853C8123}" presName="rootConnector" presStyleLbl="node4" presStyleIdx="0" presStyleCnt="39"/>
      <dgm:spPr/>
    </dgm:pt>
    <dgm:pt modelId="{629324E4-8B3C-4A6B-B638-1AE93FC266F3}" type="pres">
      <dgm:prSet presAssocID="{786FECAC-6E15-4A77-8A26-5A30853C8123}" presName="hierChild4" presStyleCnt="0"/>
      <dgm:spPr/>
    </dgm:pt>
    <dgm:pt modelId="{9F59B6AA-4B97-4278-B277-B1A9B6CD0466}" type="pres">
      <dgm:prSet presAssocID="{2F265060-3060-49ED-A511-F08FBCC54E1B}" presName="Name37" presStyleLbl="parChTrans1D4" presStyleIdx="1" presStyleCnt="39"/>
      <dgm:spPr/>
    </dgm:pt>
    <dgm:pt modelId="{4C0D6531-E0C2-4060-B837-323B36C6F715}" type="pres">
      <dgm:prSet presAssocID="{F052C4A9-A5DF-4800-A096-B121E2D101CD}" presName="hierRoot2" presStyleCnt="0">
        <dgm:presLayoutVars>
          <dgm:hierBranch val="init"/>
        </dgm:presLayoutVars>
      </dgm:prSet>
      <dgm:spPr/>
    </dgm:pt>
    <dgm:pt modelId="{92B108AB-A752-40E6-A0BB-AB3EC0C16065}" type="pres">
      <dgm:prSet presAssocID="{F052C4A9-A5DF-4800-A096-B121E2D101CD}" presName="rootComposite" presStyleCnt="0"/>
      <dgm:spPr/>
    </dgm:pt>
    <dgm:pt modelId="{B488CE00-7E92-4FE4-89E1-19CE1D3492D0}" type="pres">
      <dgm:prSet presAssocID="{F052C4A9-A5DF-4800-A096-B121E2D101CD}" presName="rootText" presStyleLbl="node4" presStyleIdx="1" presStyleCnt="39">
        <dgm:presLayoutVars>
          <dgm:chPref val="3"/>
        </dgm:presLayoutVars>
      </dgm:prSet>
      <dgm:spPr/>
    </dgm:pt>
    <dgm:pt modelId="{5074C6F6-BF20-4181-AB37-34DBC025C666}" type="pres">
      <dgm:prSet presAssocID="{F052C4A9-A5DF-4800-A096-B121E2D101CD}" presName="rootConnector" presStyleLbl="node4" presStyleIdx="1" presStyleCnt="39"/>
      <dgm:spPr/>
    </dgm:pt>
    <dgm:pt modelId="{AB3CB80B-1F5A-4C5A-888E-867D94DCE2ED}" type="pres">
      <dgm:prSet presAssocID="{F052C4A9-A5DF-4800-A096-B121E2D101CD}" presName="hierChild4" presStyleCnt="0"/>
      <dgm:spPr/>
    </dgm:pt>
    <dgm:pt modelId="{B3B8088B-500F-489E-8E17-2809637764ED}" type="pres">
      <dgm:prSet presAssocID="{F052C4A9-A5DF-4800-A096-B121E2D101CD}" presName="hierChild5" presStyleCnt="0"/>
      <dgm:spPr/>
    </dgm:pt>
    <dgm:pt modelId="{425FD147-7772-48A5-9A0C-09319F0153A9}" type="pres">
      <dgm:prSet presAssocID="{6446B83F-4153-4BEC-B653-A4AF391EACF7}" presName="Name37" presStyleLbl="parChTrans1D4" presStyleIdx="2" presStyleCnt="39"/>
      <dgm:spPr/>
    </dgm:pt>
    <dgm:pt modelId="{490DC434-DB9C-4011-9626-A19289765709}" type="pres">
      <dgm:prSet presAssocID="{9999400E-6EC1-4091-AD19-824329216010}" presName="hierRoot2" presStyleCnt="0">
        <dgm:presLayoutVars>
          <dgm:hierBranch val="init"/>
        </dgm:presLayoutVars>
      </dgm:prSet>
      <dgm:spPr/>
    </dgm:pt>
    <dgm:pt modelId="{912C037C-6E50-4DBB-A2D1-84026C4930EF}" type="pres">
      <dgm:prSet presAssocID="{9999400E-6EC1-4091-AD19-824329216010}" presName="rootComposite" presStyleCnt="0"/>
      <dgm:spPr/>
    </dgm:pt>
    <dgm:pt modelId="{E73EC8A3-255D-4018-B009-C12BC2EE5793}" type="pres">
      <dgm:prSet presAssocID="{9999400E-6EC1-4091-AD19-824329216010}" presName="rootText" presStyleLbl="node4" presStyleIdx="2" presStyleCnt="39">
        <dgm:presLayoutVars>
          <dgm:chPref val="3"/>
        </dgm:presLayoutVars>
      </dgm:prSet>
      <dgm:spPr/>
    </dgm:pt>
    <dgm:pt modelId="{7DB300A9-9182-47A7-8199-54CBFA39900B}" type="pres">
      <dgm:prSet presAssocID="{9999400E-6EC1-4091-AD19-824329216010}" presName="rootConnector" presStyleLbl="node4" presStyleIdx="2" presStyleCnt="39"/>
      <dgm:spPr/>
    </dgm:pt>
    <dgm:pt modelId="{71ABCC9C-6938-48C0-B3FB-3A59BA78F7BC}" type="pres">
      <dgm:prSet presAssocID="{9999400E-6EC1-4091-AD19-824329216010}" presName="hierChild4" presStyleCnt="0"/>
      <dgm:spPr/>
    </dgm:pt>
    <dgm:pt modelId="{B5565364-A4C8-43E9-A73E-6896635739ED}" type="pres">
      <dgm:prSet presAssocID="{9999400E-6EC1-4091-AD19-824329216010}" presName="hierChild5" presStyleCnt="0"/>
      <dgm:spPr/>
    </dgm:pt>
    <dgm:pt modelId="{7478AF51-66C6-440C-AB5F-0B7E398D9C4C}" type="pres">
      <dgm:prSet presAssocID="{5E3E0DE7-F5E7-4698-A0B3-7CC41EFECA16}" presName="Name37" presStyleLbl="parChTrans1D4" presStyleIdx="3" presStyleCnt="39"/>
      <dgm:spPr/>
    </dgm:pt>
    <dgm:pt modelId="{06A3F756-D39F-4EFA-8B70-0A184DD168A5}" type="pres">
      <dgm:prSet presAssocID="{0D399CE4-EC72-4D27-A17F-08C0DE6EC7EF}" presName="hierRoot2" presStyleCnt="0">
        <dgm:presLayoutVars>
          <dgm:hierBranch val="init"/>
        </dgm:presLayoutVars>
      </dgm:prSet>
      <dgm:spPr/>
    </dgm:pt>
    <dgm:pt modelId="{EF4D4EB7-E285-4AC4-BEC3-9434B5046E92}" type="pres">
      <dgm:prSet presAssocID="{0D399CE4-EC72-4D27-A17F-08C0DE6EC7EF}" presName="rootComposite" presStyleCnt="0"/>
      <dgm:spPr/>
    </dgm:pt>
    <dgm:pt modelId="{1B4D5007-8064-4E44-81E1-BDADBD3922D6}" type="pres">
      <dgm:prSet presAssocID="{0D399CE4-EC72-4D27-A17F-08C0DE6EC7EF}" presName="rootText" presStyleLbl="node4" presStyleIdx="3" presStyleCnt="39">
        <dgm:presLayoutVars>
          <dgm:chPref val="3"/>
        </dgm:presLayoutVars>
      </dgm:prSet>
      <dgm:spPr/>
    </dgm:pt>
    <dgm:pt modelId="{80351FC6-DBD6-46D2-9FCB-A991DD73AC63}" type="pres">
      <dgm:prSet presAssocID="{0D399CE4-EC72-4D27-A17F-08C0DE6EC7EF}" presName="rootConnector" presStyleLbl="node4" presStyleIdx="3" presStyleCnt="39"/>
      <dgm:spPr/>
    </dgm:pt>
    <dgm:pt modelId="{4F5E5B4E-7788-4B9A-868C-C04925E5BA4F}" type="pres">
      <dgm:prSet presAssocID="{0D399CE4-EC72-4D27-A17F-08C0DE6EC7EF}" presName="hierChild4" presStyleCnt="0"/>
      <dgm:spPr/>
    </dgm:pt>
    <dgm:pt modelId="{9C58FE95-417F-4BB8-A02B-4241373C1152}" type="pres">
      <dgm:prSet presAssocID="{0D399CE4-EC72-4D27-A17F-08C0DE6EC7EF}" presName="hierChild5" presStyleCnt="0"/>
      <dgm:spPr/>
    </dgm:pt>
    <dgm:pt modelId="{70B17E9B-6F8A-4C3F-A1A7-ECB13DF8CDF2}" type="pres">
      <dgm:prSet presAssocID="{93A40FEC-402A-4DFF-A528-CF47D2EFAB6D}" presName="Name37" presStyleLbl="parChTrans1D4" presStyleIdx="4" presStyleCnt="39"/>
      <dgm:spPr/>
    </dgm:pt>
    <dgm:pt modelId="{5014B1D7-725F-4798-B893-119EBA11105A}" type="pres">
      <dgm:prSet presAssocID="{67958F79-6DA1-4C25-BAAB-F835EF5D027F}" presName="hierRoot2" presStyleCnt="0">
        <dgm:presLayoutVars>
          <dgm:hierBranch val="init"/>
        </dgm:presLayoutVars>
      </dgm:prSet>
      <dgm:spPr/>
    </dgm:pt>
    <dgm:pt modelId="{88692055-3B98-41C5-916A-26986F343436}" type="pres">
      <dgm:prSet presAssocID="{67958F79-6DA1-4C25-BAAB-F835EF5D027F}" presName="rootComposite" presStyleCnt="0"/>
      <dgm:spPr/>
    </dgm:pt>
    <dgm:pt modelId="{11A37F5D-FD03-48E5-83FD-92D0D96F6351}" type="pres">
      <dgm:prSet presAssocID="{67958F79-6DA1-4C25-BAAB-F835EF5D027F}" presName="rootText" presStyleLbl="node4" presStyleIdx="4" presStyleCnt="39">
        <dgm:presLayoutVars>
          <dgm:chPref val="3"/>
        </dgm:presLayoutVars>
      </dgm:prSet>
      <dgm:spPr/>
    </dgm:pt>
    <dgm:pt modelId="{BF245D85-E268-497D-8AEF-2E7905408AEE}" type="pres">
      <dgm:prSet presAssocID="{67958F79-6DA1-4C25-BAAB-F835EF5D027F}" presName="rootConnector" presStyleLbl="node4" presStyleIdx="4" presStyleCnt="39"/>
      <dgm:spPr/>
    </dgm:pt>
    <dgm:pt modelId="{CDF03098-CC6F-410F-A81F-0FCC012D55C2}" type="pres">
      <dgm:prSet presAssocID="{67958F79-6DA1-4C25-BAAB-F835EF5D027F}" presName="hierChild4" presStyleCnt="0"/>
      <dgm:spPr/>
    </dgm:pt>
    <dgm:pt modelId="{CD98392A-B550-4A73-A1F3-F025E18C9810}" type="pres">
      <dgm:prSet presAssocID="{67958F79-6DA1-4C25-BAAB-F835EF5D027F}" presName="hierChild5" presStyleCnt="0"/>
      <dgm:spPr/>
    </dgm:pt>
    <dgm:pt modelId="{B61F5B42-8BF3-4B2D-8F7D-23F7DB6433FA}" type="pres">
      <dgm:prSet presAssocID="{A68FBB44-9DD7-4E33-B358-BDEA928E161C}" presName="Name37" presStyleLbl="parChTrans1D4" presStyleIdx="5" presStyleCnt="39"/>
      <dgm:spPr/>
    </dgm:pt>
    <dgm:pt modelId="{6DEAB907-B6BB-4799-B9FF-D6677187E49F}" type="pres">
      <dgm:prSet presAssocID="{17DD122A-E607-4E90-B305-076A290E8DC9}" presName="hierRoot2" presStyleCnt="0">
        <dgm:presLayoutVars>
          <dgm:hierBranch val="init"/>
        </dgm:presLayoutVars>
      </dgm:prSet>
      <dgm:spPr/>
    </dgm:pt>
    <dgm:pt modelId="{55E7851C-1D8F-4B04-9602-CFCC7E9404F8}" type="pres">
      <dgm:prSet presAssocID="{17DD122A-E607-4E90-B305-076A290E8DC9}" presName="rootComposite" presStyleCnt="0"/>
      <dgm:spPr/>
    </dgm:pt>
    <dgm:pt modelId="{94DA3C21-8AF7-4A3A-A9D7-F53FBD7E54E3}" type="pres">
      <dgm:prSet presAssocID="{17DD122A-E607-4E90-B305-076A290E8DC9}" presName="rootText" presStyleLbl="node4" presStyleIdx="5" presStyleCnt="39">
        <dgm:presLayoutVars>
          <dgm:chPref val="3"/>
        </dgm:presLayoutVars>
      </dgm:prSet>
      <dgm:spPr/>
    </dgm:pt>
    <dgm:pt modelId="{FB4D0B73-8D02-411A-8459-AA669D1B01DC}" type="pres">
      <dgm:prSet presAssocID="{17DD122A-E607-4E90-B305-076A290E8DC9}" presName="rootConnector" presStyleLbl="node4" presStyleIdx="5" presStyleCnt="39"/>
      <dgm:spPr/>
    </dgm:pt>
    <dgm:pt modelId="{963C4A50-FE91-4EDA-B4B2-068EC41B9A65}" type="pres">
      <dgm:prSet presAssocID="{17DD122A-E607-4E90-B305-076A290E8DC9}" presName="hierChild4" presStyleCnt="0"/>
      <dgm:spPr/>
    </dgm:pt>
    <dgm:pt modelId="{4C6380E1-DAC4-465C-AD6C-755EBAF8BF0C}" type="pres">
      <dgm:prSet presAssocID="{17DD122A-E607-4E90-B305-076A290E8DC9}" presName="hierChild5" presStyleCnt="0"/>
      <dgm:spPr/>
    </dgm:pt>
    <dgm:pt modelId="{922BE71C-813D-4941-9BF7-675189466382}" type="pres">
      <dgm:prSet presAssocID="{786FECAC-6E15-4A77-8A26-5A30853C8123}" presName="hierChild5" presStyleCnt="0"/>
      <dgm:spPr/>
    </dgm:pt>
    <dgm:pt modelId="{BC22B42E-0C88-4B6C-BB18-4D971A92231D}" type="pres">
      <dgm:prSet presAssocID="{4CC524F8-22DB-45D6-955B-2CC723D0D417}" presName="Name37" presStyleLbl="parChTrans1D4" presStyleIdx="6" presStyleCnt="39"/>
      <dgm:spPr/>
    </dgm:pt>
    <dgm:pt modelId="{6C09A1A3-7F6F-40F3-B364-54CE98FE9A0D}" type="pres">
      <dgm:prSet presAssocID="{6A1AC718-D08B-433E-9A81-8742E3D97780}" presName="hierRoot2" presStyleCnt="0">
        <dgm:presLayoutVars>
          <dgm:hierBranch val="init"/>
        </dgm:presLayoutVars>
      </dgm:prSet>
      <dgm:spPr/>
    </dgm:pt>
    <dgm:pt modelId="{D69880C4-ABBD-420C-A57D-78BBF95C3429}" type="pres">
      <dgm:prSet presAssocID="{6A1AC718-D08B-433E-9A81-8742E3D97780}" presName="rootComposite" presStyleCnt="0"/>
      <dgm:spPr/>
    </dgm:pt>
    <dgm:pt modelId="{49016E67-F53B-41A1-AEF5-AF3AE9A64105}" type="pres">
      <dgm:prSet presAssocID="{6A1AC718-D08B-433E-9A81-8742E3D97780}" presName="rootText" presStyleLbl="node4" presStyleIdx="6" presStyleCnt="39">
        <dgm:presLayoutVars>
          <dgm:chPref val="3"/>
        </dgm:presLayoutVars>
      </dgm:prSet>
      <dgm:spPr/>
    </dgm:pt>
    <dgm:pt modelId="{2C388567-84F5-486F-8DA3-82E3DB02273A}" type="pres">
      <dgm:prSet presAssocID="{6A1AC718-D08B-433E-9A81-8742E3D97780}" presName="rootConnector" presStyleLbl="node4" presStyleIdx="6" presStyleCnt="39"/>
      <dgm:spPr/>
    </dgm:pt>
    <dgm:pt modelId="{1FD6590B-CBAE-496D-8516-AA168A995F2F}" type="pres">
      <dgm:prSet presAssocID="{6A1AC718-D08B-433E-9A81-8742E3D97780}" presName="hierChild4" presStyleCnt="0"/>
      <dgm:spPr/>
    </dgm:pt>
    <dgm:pt modelId="{9FC44CD9-E4E0-46F9-8916-FCCD73ECC304}" type="pres">
      <dgm:prSet presAssocID="{D7A4A065-5A07-4B7A-BCD4-F55D38C4BF47}" presName="Name37" presStyleLbl="parChTrans1D4" presStyleIdx="7" presStyleCnt="39"/>
      <dgm:spPr/>
    </dgm:pt>
    <dgm:pt modelId="{57A821D6-3616-4391-87C3-C54BDF4A3AA4}" type="pres">
      <dgm:prSet presAssocID="{9B460E4B-A51A-4C9F-8A40-6C1B0B2E85A8}" presName="hierRoot2" presStyleCnt="0">
        <dgm:presLayoutVars>
          <dgm:hierBranch val="init"/>
        </dgm:presLayoutVars>
      </dgm:prSet>
      <dgm:spPr/>
    </dgm:pt>
    <dgm:pt modelId="{372056FB-626F-454C-9600-75D5869AF4DC}" type="pres">
      <dgm:prSet presAssocID="{9B460E4B-A51A-4C9F-8A40-6C1B0B2E85A8}" presName="rootComposite" presStyleCnt="0"/>
      <dgm:spPr/>
    </dgm:pt>
    <dgm:pt modelId="{6FB5178C-7AB5-4D2B-AB2D-29A4D78DE32E}" type="pres">
      <dgm:prSet presAssocID="{9B460E4B-A51A-4C9F-8A40-6C1B0B2E85A8}" presName="rootText" presStyleLbl="node4" presStyleIdx="7" presStyleCnt="39">
        <dgm:presLayoutVars>
          <dgm:chPref val="3"/>
        </dgm:presLayoutVars>
      </dgm:prSet>
      <dgm:spPr/>
    </dgm:pt>
    <dgm:pt modelId="{33BED30C-A8C6-4323-873C-DEC829DC4FF2}" type="pres">
      <dgm:prSet presAssocID="{9B460E4B-A51A-4C9F-8A40-6C1B0B2E85A8}" presName="rootConnector" presStyleLbl="node4" presStyleIdx="7" presStyleCnt="39"/>
      <dgm:spPr/>
    </dgm:pt>
    <dgm:pt modelId="{F925902D-F8A7-4359-979A-6EBB07665806}" type="pres">
      <dgm:prSet presAssocID="{9B460E4B-A51A-4C9F-8A40-6C1B0B2E85A8}" presName="hierChild4" presStyleCnt="0"/>
      <dgm:spPr/>
    </dgm:pt>
    <dgm:pt modelId="{9F69CB31-90D3-4307-874A-9D071D3C65A7}" type="pres">
      <dgm:prSet presAssocID="{9B460E4B-A51A-4C9F-8A40-6C1B0B2E85A8}" presName="hierChild5" presStyleCnt="0"/>
      <dgm:spPr/>
    </dgm:pt>
    <dgm:pt modelId="{D3A1F51C-D8AE-4156-A283-50B4CDB138D2}" type="pres">
      <dgm:prSet presAssocID="{FFA9ABD8-D97F-442B-8EEB-385527D9D4FF}" presName="Name37" presStyleLbl="parChTrans1D4" presStyleIdx="8" presStyleCnt="39"/>
      <dgm:spPr/>
    </dgm:pt>
    <dgm:pt modelId="{EDE92D8B-DB15-4C74-8ABD-A41D1090C4D1}" type="pres">
      <dgm:prSet presAssocID="{C4FB0753-A873-44C9-8562-5DE856305F3E}" presName="hierRoot2" presStyleCnt="0">
        <dgm:presLayoutVars>
          <dgm:hierBranch val="init"/>
        </dgm:presLayoutVars>
      </dgm:prSet>
      <dgm:spPr/>
    </dgm:pt>
    <dgm:pt modelId="{22C6F941-128E-46E6-98AF-46F4F279904C}" type="pres">
      <dgm:prSet presAssocID="{C4FB0753-A873-44C9-8562-5DE856305F3E}" presName="rootComposite" presStyleCnt="0"/>
      <dgm:spPr/>
    </dgm:pt>
    <dgm:pt modelId="{DD08DE6C-39DD-4198-AB62-B42127C6EE76}" type="pres">
      <dgm:prSet presAssocID="{C4FB0753-A873-44C9-8562-5DE856305F3E}" presName="rootText" presStyleLbl="node4" presStyleIdx="8" presStyleCnt="39">
        <dgm:presLayoutVars>
          <dgm:chPref val="3"/>
        </dgm:presLayoutVars>
      </dgm:prSet>
      <dgm:spPr/>
    </dgm:pt>
    <dgm:pt modelId="{C199C78D-A1B8-49C6-8F8C-A9F69125ECB1}" type="pres">
      <dgm:prSet presAssocID="{C4FB0753-A873-44C9-8562-5DE856305F3E}" presName="rootConnector" presStyleLbl="node4" presStyleIdx="8" presStyleCnt="39"/>
      <dgm:spPr/>
    </dgm:pt>
    <dgm:pt modelId="{68ADA411-E7E5-40E1-82E9-D1B9E37C3401}" type="pres">
      <dgm:prSet presAssocID="{C4FB0753-A873-44C9-8562-5DE856305F3E}" presName="hierChild4" presStyleCnt="0"/>
      <dgm:spPr/>
    </dgm:pt>
    <dgm:pt modelId="{88183847-B901-4DAA-9118-71265C18F7AE}" type="pres">
      <dgm:prSet presAssocID="{C4FB0753-A873-44C9-8562-5DE856305F3E}" presName="hierChild5" presStyleCnt="0"/>
      <dgm:spPr/>
    </dgm:pt>
    <dgm:pt modelId="{A396F9AF-F0D3-4A51-8BA0-8CEDC0FEE380}" type="pres">
      <dgm:prSet presAssocID="{C758C199-5232-4088-887A-C7459AB3203F}" presName="Name37" presStyleLbl="parChTrans1D4" presStyleIdx="9" presStyleCnt="39"/>
      <dgm:spPr/>
    </dgm:pt>
    <dgm:pt modelId="{DE817E81-74DB-4328-907C-2DCF95B10E09}" type="pres">
      <dgm:prSet presAssocID="{35664C91-584F-42BB-8A52-6320C947342E}" presName="hierRoot2" presStyleCnt="0">
        <dgm:presLayoutVars>
          <dgm:hierBranch val="init"/>
        </dgm:presLayoutVars>
      </dgm:prSet>
      <dgm:spPr/>
    </dgm:pt>
    <dgm:pt modelId="{3750BBC8-9E1B-4361-843E-C198AEDB9F9A}" type="pres">
      <dgm:prSet presAssocID="{35664C91-584F-42BB-8A52-6320C947342E}" presName="rootComposite" presStyleCnt="0"/>
      <dgm:spPr/>
    </dgm:pt>
    <dgm:pt modelId="{23C22DEC-A7B0-4929-B10B-0F18DC8B7601}" type="pres">
      <dgm:prSet presAssocID="{35664C91-584F-42BB-8A52-6320C947342E}" presName="rootText" presStyleLbl="node4" presStyleIdx="9" presStyleCnt="39">
        <dgm:presLayoutVars>
          <dgm:chPref val="3"/>
        </dgm:presLayoutVars>
      </dgm:prSet>
      <dgm:spPr/>
    </dgm:pt>
    <dgm:pt modelId="{D09A56FB-2341-41EA-BF55-D29D2857FBA4}" type="pres">
      <dgm:prSet presAssocID="{35664C91-584F-42BB-8A52-6320C947342E}" presName="rootConnector" presStyleLbl="node4" presStyleIdx="9" presStyleCnt="39"/>
      <dgm:spPr/>
    </dgm:pt>
    <dgm:pt modelId="{80E74A9D-61BC-410D-86EE-0D359B232092}" type="pres">
      <dgm:prSet presAssocID="{35664C91-584F-42BB-8A52-6320C947342E}" presName="hierChild4" presStyleCnt="0"/>
      <dgm:spPr/>
    </dgm:pt>
    <dgm:pt modelId="{D1B174CB-F565-43CC-B45B-97D770BDEBA9}" type="pres">
      <dgm:prSet presAssocID="{35664C91-584F-42BB-8A52-6320C947342E}" presName="hierChild5" presStyleCnt="0"/>
      <dgm:spPr/>
    </dgm:pt>
    <dgm:pt modelId="{1D3CCF5F-A0B2-420D-B695-6D4165934669}" type="pres">
      <dgm:prSet presAssocID="{77422100-841E-4CCC-A9A3-FB48DD793267}" presName="Name37" presStyleLbl="parChTrans1D4" presStyleIdx="10" presStyleCnt="39"/>
      <dgm:spPr/>
    </dgm:pt>
    <dgm:pt modelId="{2E3E161D-B41A-4AE6-8C21-3C4A72CBAFFF}" type="pres">
      <dgm:prSet presAssocID="{115A3B4A-1989-4D2D-B1F0-58432F439BF3}" presName="hierRoot2" presStyleCnt="0">
        <dgm:presLayoutVars>
          <dgm:hierBranch val="init"/>
        </dgm:presLayoutVars>
      </dgm:prSet>
      <dgm:spPr/>
    </dgm:pt>
    <dgm:pt modelId="{54C8E4A3-9DD0-461F-864B-150A5E8BA7D1}" type="pres">
      <dgm:prSet presAssocID="{115A3B4A-1989-4D2D-B1F0-58432F439BF3}" presName="rootComposite" presStyleCnt="0"/>
      <dgm:spPr/>
    </dgm:pt>
    <dgm:pt modelId="{974BEB4A-A9D4-4C8E-9A03-8453A8CC65A7}" type="pres">
      <dgm:prSet presAssocID="{115A3B4A-1989-4D2D-B1F0-58432F439BF3}" presName="rootText" presStyleLbl="node4" presStyleIdx="10" presStyleCnt="39">
        <dgm:presLayoutVars>
          <dgm:chPref val="3"/>
        </dgm:presLayoutVars>
      </dgm:prSet>
      <dgm:spPr/>
    </dgm:pt>
    <dgm:pt modelId="{8D0E8D18-F62D-4423-9BBC-9E8801C6B5CF}" type="pres">
      <dgm:prSet presAssocID="{115A3B4A-1989-4D2D-B1F0-58432F439BF3}" presName="rootConnector" presStyleLbl="node4" presStyleIdx="10" presStyleCnt="39"/>
      <dgm:spPr/>
    </dgm:pt>
    <dgm:pt modelId="{7BB8EF95-378D-4C8D-BB94-0A00783AB697}" type="pres">
      <dgm:prSet presAssocID="{115A3B4A-1989-4D2D-B1F0-58432F439BF3}" presName="hierChild4" presStyleCnt="0"/>
      <dgm:spPr/>
    </dgm:pt>
    <dgm:pt modelId="{92EFC358-A289-41D4-9157-FFE6FC509AC8}" type="pres">
      <dgm:prSet presAssocID="{115A3B4A-1989-4D2D-B1F0-58432F439BF3}" presName="hierChild5" presStyleCnt="0"/>
      <dgm:spPr/>
    </dgm:pt>
    <dgm:pt modelId="{F82FAD55-5DD7-4375-8155-DCB1F629E43E}" type="pres">
      <dgm:prSet presAssocID="{6A1AC718-D08B-433E-9A81-8742E3D97780}" presName="hierChild5" presStyleCnt="0"/>
      <dgm:spPr/>
    </dgm:pt>
    <dgm:pt modelId="{C8928290-5824-4188-818E-F9B746C3E894}" type="pres">
      <dgm:prSet presAssocID="{C5ABCDFF-9976-4289-A051-F88D0AF88314}" presName="Name37" presStyleLbl="parChTrans1D4" presStyleIdx="11" presStyleCnt="39"/>
      <dgm:spPr/>
    </dgm:pt>
    <dgm:pt modelId="{16B14503-7B22-422A-9778-E452BFC55C65}" type="pres">
      <dgm:prSet presAssocID="{FC230F75-516D-43FB-BEEB-5596B6D5BB5C}" presName="hierRoot2" presStyleCnt="0">
        <dgm:presLayoutVars>
          <dgm:hierBranch val="init"/>
        </dgm:presLayoutVars>
      </dgm:prSet>
      <dgm:spPr/>
    </dgm:pt>
    <dgm:pt modelId="{E99C0B8A-7944-41B9-98C0-471FF0DAD498}" type="pres">
      <dgm:prSet presAssocID="{FC230F75-516D-43FB-BEEB-5596B6D5BB5C}" presName="rootComposite" presStyleCnt="0"/>
      <dgm:spPr/>
    </dgm:pt>
    <dgm:pt modelId="{B568533D-6C60-448F-9599-0B012CF1E416}" type="pres">
      <dgm:prSet presAssocID="{FC230F75-516D-43FB-BEEB-5596B6D5BB5C}" presName="rootText" presStyleLbl="node4" presStyleIdx="11" presStyleCnt="39">
        <dgm:presLayoutVars>
          <dgm:chPref val="3"/>
        </dgm:presLayoutVars>
      </dgm:prSet>
      <dgm:spPr/>
    </dgm:pt>
    <dgm:pt modelId="{21D00B4E-D605-4553-92FB-02CB46B15A8F}" type="pres">
      <dgm:prSet presAssocID="{FC230F75-516D-43FB-BEEB-5596B6D5BB5C}" presName="rootConnector" presStyleLbl="node4" presStyleIdx="11" presStyleCnt="39"/>
      <dgm:spPr/>
    </dgm:pt>
    <dgm:pt modelId="{03D8DA04-C18D-498D-BBBB-4A1679CDE5D7}" type="pres">
      <dgm:prSet presAssocID="{FC230F75-516D-43FB-BEEB-5596B6D5BB5C}" presName="hierChild4" presStyleCnt="0"/>
      <dgm:spPr/>
    </dgm:pt>
    <dgm:pt modelId="{45401F92-54EB-428C-A6BF-8705222095BE}" type="pres">
      <dgm:prSet presAssocID="{3BB417B3-17F1-4C80-827B-9EC2B02A3508}" presName="Name37" presStyleLbl="parChTrans1D4" presStyleIdx="12" presStyleCnt="39"/>
      <dgm:spPr/>
    </dgm:pt>
    <dgm:pt modelId="{18C93286-E63B-4BC3-A728-6401AC529D4D}" type="pres">
      <dgm:prSet presAssocID="{D6D9BD63-0EF6-4A4B-9455-D612A3CB6151}" presName="hierRoot2" presStyleCnt="0">
        <dgm:presLayoutVars>
          <dgm:hierBranch val="init"/>
        </dgm:presLayoutVars>
      </dgm:prSet>
      <dgm:spPr/>
    </dgm:pt>
    <dgm:pt modelId="{3075DBBE-22AC-48F6-85C2-6C2764C234AA}" type="pres">
      <dgm:prSet presAssocID="{D6D9BD63-0EF6-4A4B-9455-D612A3CB6151}" presName="rootComposite" presStyleCnt="0"/>
      <dgm:spPr/>
    </dgm:pt>
    <dgm:pt modelId="{256FE391-9ED5-4B0E-BC82-072467AABDE0}" type="pres">
      <dgm:prSet presAssocID="{D6D9BD63-0EF6-4A4B-9455-D612A3CB6151}" presName="rootText" presStyleLbl="node4" presStyleIdx="12" presStyleCnt="39">
        <dgm:presLayoutVars>
          <dgm:chPref val="3"/>
        </dgm:presLayoutVars>
      </dgm:prSet>
      <dgm:spPr/>
    </dgm:pt>
    <dgm:pt modelId="{9AA3A7A3-A805-47AA-8DF2-174CCEED0C41}" type="pres">
      <dgm:prSet presAssocID="{D6D9BD63-0EF6-4A4B-9455-D612A3CB6151}" presName="rootConnector" presStyleLbl="node4" presStyleIdx="12" presStyleCnt="39"/>
      <dgm:spPr/>
    </dgm:pt>
    <dgm:pt modelId="{91512BD6-34EC-4405-8EB8-87BAD54CA076}" type="pres">
      <dgm:prSet presAssocID="{D6D9BD63-0EF6-4A4B-9455-D612A3CB6151}" presName="hierChild4" presStyleCnt="0"/>
      <dgm:spPr/>
    </dgm:pt>
    <dgm:pt modelId="{10422238-BA4E-4A3A-9937-842E254000C6}" type="pres">
      <dgm:prSet presAssocID="{D6D9BD63-0EF6-4A4B-9455-D612A3CB6151}" presName="hierChild5" presStyleCnt="0"/>
      <dgm:spPr/>
    </dgm:pt>
    <dgm:pt modelId="{34141D25-CA96-4096-940C-80C9FECBF464}" type="pres">
      <dgm:prSet presAssocID="{40D0974A-3D81-4621-903C-F83BDAA255A8}" presName="Name37" presStyleLbl="parChTrans1D4" presStyleIdx="13" presStyleCnt="39"/>
      <dgm:spPr/>
    </dgm:pt>
    <dgm:pt modelId="{13F355D9-0310-4CA9-AE85-05FEEE4FDE7F}" type="pres">
      <dgm:prSet presAssocID="{CA10F682-FC54-4396-A7D9-F5678451ABC3}" presName="hierRoot2" presStyleCnt="0">
        <dgm:presLayoutVars>
          <dgm:hierBranch val="init"/>
        </dgm:presLayoutVars>
      </dgm:prSet>
      <dgm:spPr/>
    </dgm:pt>
    <dgm:pt modelId="{274D4D72-F82E-40F8-B722-FFAAAA2A94DC}" type="pres">
      <dgm:prSet presAssocID="{CA10F682-FC54-4396-A7D9-F5678451ABC3}" presName="rootComposite" presStyleCnt="0"/>
      <dgm:spPr/>
    </dgm:pt>
    <dgm:pt modelId="{3620C53F-0320-422F-8537-AE5643BE48B9}" type="pres">
      <dgm:prSet presAssocID="{CA10F682-FC54-4396-A7D9-F5678451ABC3}" presName="rootText" presStyleLbl="node4" presStyleIdx="13" presStyleCnt="39">
        <dgm:presLayoutVars>
          <dgm:chPref val="3"/>
        </dgm:presLayoutVars>
      </dgm:prSet>
      <dgm:spPr/>
    </dgm:pt>
    <dgm:pt modelId="{0145CA5C-02F6-473F-8A3E-60C452E6A44F}" type="pres">
      <dgm:prSet presAssocID="{CA10F682-FC54-4396-A7D9-F5678451ABC3}" presName="rootConnector" presStyleLbl="node4" presStyleIdx="13" presStyleCnt="39"/>
      <dgm:spPr/>
    </dgm:pt>
    <dgm:pt modelId="{9FF604F3-9E3D-44C0-9118-3EC30FEEEA68}" type="pres">
      <dgm:prSet presAssocID="{CA10F682-FC54-4396-A7D9-F5678451ABC3}" presName="hierChild4" presStyleCnt="0"/>
      <dgm:spPr/>
    </dgm:pt>
    <dgm:pt modelId="{84147A52-E622-45EF-BA0F-CCFDE906224F}" type="pres">
      <dgm:prSet presAssocID="{CA10F682-FC54-4396-A7D9-F5678451ABC3}" presName="hierChild5" presStyleCnt="0"/>
      <dgm:spPr/>
    </dgm:pt>
    <dgm:pt modelId="{D48A2A78-C3BB-4CC2-AEBC-7ECEE898E99F}" type="pres">
      <dgm:prSet presAssocID="{41F567D4-AA5A-4633-954D-50034C452861}" presName="Name37" presStyleLbl="parChTrans1D4" presStyleIdx="14" presStyleCnt="39"/>
      <dgm:spPr/>
    </dgm:pt>
    <dgm:pt modelId="{AD86E178-23F6-49F2-92FB-43C2A5F74C47}" type="pres">
      <dgm:prSet presAssocID="{6769DF7F-E0A4-4437-BB31-C449B194628A}" presName="hierRoot2" presStyleCnt="0">
        <dgm:presLayoutVars>
          <dgm:hierBranch val="init"/>
        </dgm:presLayoutVars>
      </dgm:prSet>
      <dgm:spPr/>
    </dgm:pt>
    <dgm:pt modelId="{31F180DE-6DD5-451C-8D9A-4779848F621C}" type="pres">
      <dgm:prSet presAssocID="{6769DF7F-E0A4-4437-BB31-C449B194628A}" presName="rootComposite" presStyleCnt="0"/>
      <dgm:spPr/>
    </dgm:pt>
    <dgm:pt modelId="{15C5351E-ED60-46C8-B6FE-6DC3717D3C70}" type="pres">
      <dgm:prSet presAssocID="{6769DF7F-E0A4-4437-BB31-C449B194628A}" presName="rootText" presStyleLbl="node4" presStyleIdx="14" presStyleCnt="39">
        <dgm:presLayoutVars>
          <dgm:chPref val="3"/>
        </dgm:presLayoutVars>
      </dgm:prSet>
      <dgm:spPr/>
    </dgm:pt>
    <dgm:pt modelId="{60DABB56-EC0C-42E9-AB9A-58EE5132C2A0}" type="pres">
      <dgm:prSet presAssocID="{6769DF7F-E0A4-4437-BB31-C449B194628A}" presName="rootConnector" presStyleLbl="node4" presStyleIdx="14" presStyleCnt="39"/>
      <dgm:spPr/>
    </dgm:pt>
    <dgm:pt modelId="{3F28B70D-A141-498B-8C1F-8A18EB16528A}" type="pres">
      <dgm:prSet presAssocID="{6769DF7F-E0A4-4437-BB31-C449B194628A}" presName="hierChild4" presStyleCnt="0"/>
      <dgm:spPr/>
    </dgm:pt>
    <dgm:pt modelId="{6B8F90EE-4C0E-444B-BFC1-AB39B5D6EFF6}" type="pres">
      <dgm:prSet presAssocID="{6769DF7F-E0A4-4437-BB31-C449B194628A}" presName="hierChild5" presStyleCnt="0"/>
      <dgm:spPr/>
    </dgm:pt>
    <dgm:pt modelId="{D644D5AD-E333-465C-93D7-7B64955EBFB9}" type="pres">
      <dgm:prSet presAssocID="{FC230F75-516D-43FB-BEEB-5596B6D5BB5C}" presName="hierChild5" presStyleCnt="0"/>
      <dgm:spPr/>
    </dgm:pt>
    <dgm:pt modelId="{137FBFB7-E1BC-415D-92FD-13C531CACDF9}" type="pres">
      <dgm:prSet presAssocID="{2E911809-B0F9-4C72-8FCD-308495DAB7EA}" presName="Name37" presStyleLbl="parChTrans1D4" presStyleIdx="15" presStyleCnt="39"/>
      <dgm:spPr/>
    </dgm:pt>
    <dgm:pt modelId="{2D89D017-BA56-448C-9C0E-088F54011D9C}" type="pres">
      <dgm:prSet presAssocID="{03DFFBF5-4DFE-4094-830A-84CA4DAE2772}" presName="hierRoot2" presStyleCnt="0">
        <dgm:presLayoutVars>
          <dgm:hierBranch val="init"/>
        </dgm:presLayoutVars>
      </dgm:prSet>
      <dgm:spPr/>
    </dgm:pt>
    <dgm:pt modelId="{3D7D5D93-EB12-400B-BA87-87029B87C83E}" type="pres">
      <dgm:prSet presAssocID="{03DFFBF5-4DFE-4094-830A-84CA4DAE2772}" presName="rootComposite" presStyleCnt="0"/>
      <dgm:spPr/>
    </dgm:pt>
    <dgm:pt modelId="{74E3A3A1-F087-4A5C-98F6-B5CA91DF9A1D}" type="pres">
      <dgm:prSet presAssocID="{03DFFBF5-4DFE-4094-830A-84CA4DAE2772}" presName="rootText" presStyleLbl="node4" presStyleIdx="15" presStyleCnt="39">
        <dgm:presLayoutVars>
          <dgm:chPref val="3"/>
        </dgm:presLayoutVars>
      </dgm:prSet>
      <dgm:spPr/>
    </dgm:pt>
    <dgm:pt modelId="{EAE681C2-8400-43E2-97CC-E8905A401221}" type="pres">
      <dgm:prSet presAssocID="{03DFFBF5-4DFE-4094-830A-84CA4DAE2772}" presName="rootConnector" presStyleLbl="node4" presStyleIdx="15" presStyleCnt="39"/>
      <dgm:spPr/>
    </dgm:pt>
    <dgm:pt modelId="{C404D2F4-A7F8-4EE2-A456-EDDFEC64EAD3}" type="pres">
      <dgm:prSet presAssocID="{03DFFBF5-4DFE-4094-830A-84CA4DAE2772}" presName="hierChild4" presStyleCnt="0"/>
      <dgm:spPr/>
    </dgm:pt>
    <dgm:pt modelId="{A94E8249-3BCB-4A09-ACFF-242C53E58914}" type="pres">
      <dgm:prSet presAssocID="{03DFFBF5-4DFE-4094-830A-84CA4DAE2772}" presName="hierChild5" presStyleCnt="0"/>
      <dgm:spPr/>
    </dgm:pt>
    <dgm:pt modelId="{F159A14C-D8B8-42E2-94D4-C81E99132BC3}" type="pres">
      <dgm:prSet presAssocID="{DAAA97FF-1F9A-40A1-A2FA-123E639F5936}" presName="hierChild5" presStyleCnt="0"/>
      <dgm:spPr/>
    </dgm:pt>
    <dgm:pt modelId="{51E5AC15-10C9-4544-96B6-9951D6149CB0}" type="pres">
      <dgm:prSet presAssocID="{795AA124-7D45-4534-BF7A-D546CAF72A90}" presName="hierChild5" presStyleCnt="0"/>
      <dgm:spPr/>
    </dgm:pt>
    <dgm:pt modelId="{8459693D-7DBE-4365-825E-FF0CCDB64DD7}" type="pres">
      <dgm:prSet presAssocID="{9887ACFF-75E1-4B43-969F-3707F1BAE20E}" presName="Name37" presStyleLbl="parChTrans1D2" presStyleIdx="1" presStyleCnt="2"/>
      <dgm:spPr/>
    </dgm:pt>
    <dgm:pt modelId="{69658644-D3CA-4BF1-9DAA-7FBD5719FEA1}" type="pres">
      <dgm:prSet presAssocID="{DA280334-A4AB-4AFD-AFE0-F419E54744DE}" presName="hierRoot2" presStyleCnt="0">
        <dgm:presLayoutVars>
          <dgm:hierBranch val="init"/>
        </dgm:presLayoutVars>
      </dgm:prSet>
      <dgm:spPr/>
    </dgm:pt>
    <dgm:pt modelId="{E996CA6E-14EF-489D-BF23-4D7F3F668CAC}" type="pres">
      <dgm:prSet presAssocID="{DA280334-A4AB-4AFD-AFE0-F419E54744DE}" presName="rootComposite" presStyleCnt="0"/>
      <dgm:spPr/>
    </dgm:pt>
    <dgm:pt modelId="{093457E8-4624-4AAB-9F51-858FD1683D30}" type="pres">
      <dgm:prSet presAssocID="{DA280334-A4AB-4AFD-AFE0-F419E54744DE}" presName="rootText" presStyleLbl="node2" presStyleIdx="1" presStyleCnt="2">
        <dgm:presLayoutVars>
          <dgm:chPref val="3"/>
        </dgm:presLayoutVars>
      </dgm:prSet>
      <dgm:spPr/>
    </dgm:pt>
    <dgm:pt modelId="{891E4717-CAF9-4A72-ACD4-334ABD704690}" type="pres">
      <dgm:prSet presAssocID="{DA280334-A4AB-4AFD-AFE0-F419E54744DE}" presName="rootConnector" presStyleLbl="node2" presStyleIdx="1" presStyleCnt="2"/>
      <dgm:spPr/>
    </dgm:pt>
    <dgm:pt modelId="{11286EB4-A8F0-44B2-94E7-58CB5A1A66A8}" type="pres">
      <dgm:prSet presAssocID="{DA280334-A4AB-4AFD-AFE0-F419E54744DE}" presName="hierChild4" presStyleCnt="0"/>
      <dgm:spPr/>
    </dgm:pt>
    <dgm:pt modelId="{CFC0A345-2461-44EC-ACD3-4937F5AA6B56}" type="pres">
      <dgm:prSet presAssocID="{10D0FD3C-CC54-4E12-93EE-B38805D911DC}" presName="Name37" presStyleLbl="parChTrans1D3" presStyleIdx="1" presStyleCnt="2"/>
      <dgm:spPr/>
    </dgm:pt>
    <dgm:pt modelId="{2E21C79E-1A67-41A9-9F62-C903C1A98706}" type="pres">
      <dgm:prSet presAssocID="{032DEA0A-E911-4BCE-81CB-661276BD60E4}" presName="hierRoot2" presStyleCnt="0">
        <dgm:presLayoutVars>
          <dgm:hierBranch val="init"/>
        </dgm:presLayoutVars>
      </dgm:prSet>
      <dgm:spPr/>
    </dgm:pt>
    <dgm:pt modelId="{C5E110CC-D118-4C65-B4BC-A44778CC1C38}" type="pres">
      <dgm:prSet presAssocID="{032DEA0A-E911-4BCE-81CB-661276BD60E4}" presName="rootComposite" presStyleCnt="0"/>
      <dgm:spPr/>
    </dgm:pt>
    <dgm:pt modelId="{42604C20-E86E-4C35-806A-3B38196EB581}" type="pres">
      <dgm:prSet presAssocID="{032DEA0A-E911-4BCE-81CB-661276BD60E4}" presName="rootText" presStyleLbl="node3" presStyleIdx="1" presStyleCnt="2">
        <dgm:presLayoutVars>
          <dgm:chPref val="3"/>
        </dgm:presLayoutVars>
      </dgm:prSet>
      <dgm:spPr/>
    </dgm:pt>
    <dgm:pt modelId="{C12566D7-3B98-424D-9088-4C04EEB131CB}" type="pres">
      <dgm:prSet presAssocID="{032DEA0A-E911-4BCE-81CB-661276BD60E4}" presName="rootConnector" presStyleLbl="node3" presStyleIdx="1" presStyleCnt="2"/>
      <dgm:spPr/>
    </dgm:pt>
    <dgm:pt modelId="{0E58D446-F8E7-40A7-9734-13F35ECF7609}" type="pres">
      <dgm:prSet presAssocID="{032DEA0A-E911-4BCE-81CB-661276BD60E4}" presName="hierChild4" presStyleCnt="0"/>
      <dgm:spPr/>
    </dgm:pt>
    <dgm:pt modelId="{778BCAE2-67D3-4C22-AD19-D123B3F99389}" type="pres">
      <dgm:prSet presAssocID="{B5E5EFFE-2B22-43DB-9837-88EE8C23BF87}" presName="Name37" presStyleLbl="parChTrans1D4" presStyleIdx="16" presStyleCnt="39"/>
      <dgm:spPr/>
    </dgm:pt>
    <dgm:pt modelId="{2FF19CCF-AFAA-44F9-9076-AB12A8CF0180}" type="pres">
      <dgm:prSet presAssocID="{F06C967B-8C41-4411-AC76-100B14808899}" presName="hierRoot2" presStyleCnt="0">
        <dgm:presLayoutVars>
          <dgm:hierBranch val="init"/>
        </dgm:presLayoutVars>
      </dgm:prSet>
      <dgm:spPr/>
    </dgm:pt>
    <dgm:pt modelId="{A52ED0B3-7F5C-4ED4-BD84-F02AC75E1BE8}" type="pres">
      <dgm:prSet presAssocID="{F06C967B-8C41-4411-AC76-100B14808899}" presName="rootComposite" presStyleCnt="0"/>
      <dgm:spPr/>
    </dgm:pt>
    <dgm:pt modelId="{91B0D869-7E46-4918-9135-10712CFB4BCB}" type="pres">
      <dgm:prSet presAssocID="{F06C967B-8C41-4411-AC76-100B14808899}" presName="rootText" presStyleLbl="node4" presStyleIdx="16" presStyleCnt="39">
        <dgm:presLayoutVars>
          <dgm:chPref val="3"/>
        </dgm:presLayoutVars>
      </dgm:prSet>
      <dgm:spPr/>
    </dgm:pt>
    <dgm:pt modelId="{6BEEE360-EE2A-4AA9-91D3-A7A533A9743F}" type="pres">
      <dgm:prSet presAssocID="{F06C967B-8C41-4411-AC76-100B14808899}" presName="rootConnector" presStyleLbl="node4" presStyleIdx="16" presStyleCnt="39"/>
      <dgm:spPr/>
    </dgm:pt>
    <dgm:pt modelId="{B3A89B44-9B0A-4548-88CF-E30DAD8BA2B4}" type="pres">
      <dgm:prSet presAssocID="{F06C967B-8C41-4411-AC76-100B14808899}" presName="hierChild4" presStyleCnt="0"/>
      <dgm:spPr/>
    </dgm:pt>
    <dgm:pt modelId="{1105F4AF-27AA-4DB0-9108-76B2DF670A20}" type="pres">
      <dgm:prSet presAssocID="{5EFAC185-2F27-4BD0-822B-311F5FDBB95E}" presName="Name37" presStyleLbl="parChTrans1D4" presStyleIdx="17" presStyleCnt="39"/>
      <dgm:spPr/>
    </dgm:pt>
    <dgm:pt modelId="{27DB3BA5-82AB-44F6-9CFA-A73A96FDDCE5}" type="pres">
      <dgm:prSet presAssocID="{81468C93-ACC6-4AF9-BA7E-9815D494958A}" presName="hierRoot2" presStyleCnt="0">
        <dgm:presLayoutVars>
          <dgm:hierBranch val="init"/>
        </dgm:presLayoutVars>
      </dgm:prSet>
      <dgm:spPr/>
    </dgm:pt>
    <dgm:pt modelId="{B0574844-3367-4CC4-BD6F-4CB29DBDF4DE}" type="pres">
      <dgm:prSet presAssocID="{81468C93-ACC6-4AF9-BA7E-9815D494958A}" presName="rootComposite" presStyleCnt="0"/>
      <dgm:spPr/>
    </dgm:pt>
    <dgm:pt modelId="{94F58E9B-5A0E-4295-B7FB-2051FCC0BC6B}" type="pres">
      <dgm:prSet presAssocID="{81468C93-ACC6-4AF9-BA7E-9815D494958A}" presName="rootText" presStyleLbl="node4" presStyleIdx="17" presStyleCnt="39">
        <dgm:presLayoutVars>
          <dgm:chPref val="3"/>
        </dgm:presLayoutVars>
      </dgm:prSet>
      <dgm:spPr/>
    </dgm:pt>
    <dgm:pt modelId="{7EC9BFF1-25AB-4D16-9702-8F9A9D896178}" type="pres">
      <dgm:prSet presAssocID="{81468C93-ACC6-4AF9-BA7E-9815D494958A}" presName="rootConnector" presStyleLbl="node4" presStyleIdx="17" presStyleCnt="39"/>
      <dgm:spPr/>
    </dgm:pt>
    <dgm:pt modelId="{72887774-43D7-4B16-B9D2-DAA976D1AA32}" type="pres">
      <dgm:prSet presAssocID="{81468C93-ACC6-4AF9-BA7E-9815D494958A}" presName="hierChild4" presStyleCnt="0"/>
      <dgm:spPr/>
    </dgm:pt>
    <dgm:pt modelId="{D127B2CC-3B5E-4FCE-B07C-2A35092E5A81}" type="pres">
      <dgm:prSet presAssocID="{81468C93-ACC6-4AF9-BA7E-9815D494958A}" presName="hierChild5" presStyleCnt="0"/>
      <dgm:spPr/>
    </dgm:pt>
    <dgm:pt modelId="{53AD118A-F86C-45D2-AEF9-CDDAC5832ADC}" type="pres">
      <dgm:prSet presAssocID="{723625ED-1C08-4AC2-A607-5256DD113FFC}" presName="Name37" presStyleLbl="parChTrans1D4" presStyleIdx="18" presStyleCnt="39"/>
      <dgm:spPr/>
    </dgm:pt>
    <dgm:pt modelId="{2FB3316E-DA77-4524-BB7A-34BF1AB5AEB0}" type="pres">
      <dgm:prSet presAssocID="{5034ED36-9ADA-486B-A7AE-6C09E75D4952}" presName="hierRoot2" presStyleCnt="0">
        <dgm:presLayoutVars>
          <dgm:hierBranch val="init"/>
        </dgm:presLayoutVars>
      </dgm:prSet>
      <dgm:spPr/>
    </dgm:pt>
    <dgm:pt modelId="{3ACB64DF-0306-41F3-AC96-FD52CEC337DC}" type="pres">
      <dgm:prSet presAssocID="{5034ED36-9ADA-486B-A7AE-6C09E75D4952}" presName="rootComposite" presStyleCnt="0"/>
      <dgm:spPr/>
    </dgm:pt>
    <dgm:pt modelId="{CEB31FEA-6A7D-4F9B-9CA6-6DD77448A506}" type="pres">
      <dgm:prSet presAssocID="{5034ED36-9ADA-486B-A7AE-6C09E75D4952}" presName="rootText" presStyleLbl="node4" presStyleIdx="18" presStyleCnt="39">
        <dgm:presLayoutVars>
          <dgm:chPref val="3"/>
        </dgm:presLayoutVars>
      </dgm:prSet>
      <dgm:spPr/>
    </dgm:pt>
    <dgm:pt modelId="{333DBA5C-3F8B-4561-BC94-5C70BFF1E65D}" type="pres">
      <dgm:prSet presAssocID="{5034ED36-9ADA-486B-A7AE-6C09E75D4952}" presName="rootConnector" presStyleLbl="node4" presStyleIdx="18" presStyleCnt="39"/>
      <dgm:spPr/>
    </dgm:pt>
    <dgm:pt modelId="{F4023E7F-E2B2-4677-B325-AA2AC24C05B1}" type="pres">
      <dgm:prSet presAssocID="{5034ED36-9ADA-486B-A7AE-6C09E75D4952}" presName="hierChild4" presStyleCnt="0"/>
      <dgm:spPr/>
    </dgm:pt>
    <dgm:pt modelId="{F578E87C-5995-468C-845B-D4A9153C07F5}" type="pres">
      <dgm:prSet presAssocID="{5034ED36-9ADA-486B-A7AE-6C09E75D4952}" presName="hierChild5" presStyleCnt="0"/>
      <dgm:spPr/>
    </dgm:pt>
    <dgm:pt modelId="{38F97D06-F7AA-46EC-834C-2830E0C3E51B}" type="pres">
      <dgm:prSet presAssocID="{BDC7E68F-E3A8-471B-8FD6-22C9625292C3}" presName="Name37" presStyleLbl="parChTrans1D4" presStyleIdx="19" presStyleCnt="39"/>
      <dgm:spPr/>
    </dgm:pt>
    <dgm:pt modelId="{4A778F09-10D4-46D3-902D-E57A38D948F6}" type="pres">
      <dgm:prSet presAssocID="{B6118234-3ED2-4360-A146-0BB19A7AA15C}" presName="hierRoot2" presStyleCnt="0">
        <dgm:presLayoutVars>
          <dgm:hierBranch val="init"/>
        </dgm:presLayoutVars>
      </dgm:prSet>
      <dgm:spPr/>
    </dgm:pt>
    <dgm:pt modelId="{6E4D033C-70D2-48AB-9B6C-6F538FE1154A}" type="pres">
      <dgm:prSet presAssocID="{B6118234-3ED2-4360-A146-0BB19A7AA15C}" presName="rootComposite" presStyleCnt="0"/>
      <dgm:spPr/>
    </dgm:pt>
    <dgm:pt modelId="{52AD15E4-A66B-4997-B4C5-9152FB8EBBA8}" type="pres">
      <dgm:prSet presAssocID="{B6118234-3ED2-4360-A146-0BB19A7AA15C}" presName="rootText" presStyleLbl="node4" presStyleIdx="19" presStyleCnt="39">
        <dgm:presLayoutVars>
          <dgm:chPref val="3"/>
        </dgm:presLayoutVars>
      </dgm:prSet>
      <dgm:spPr/>
    </dgm:pt>
    <dgm:pt modelId="{B9E85A21-FCF2-4275-B46D-A5CE1C653E78}" type="pres">
      <dgm:prSet presAssocID="{B6118234-3ED2-4360-A146-0BB19A7AA15C}" presName="rootConnector" presStyleLbl="node4" presStyleIdx="19" presStyleCnt="39"/>
      <dgm:spPr/>
    </dgm:pt>
    <dgm:pt modelId="{4EC1DA67-B579-49A8-BCD5-E6F8A49F9BA4}" type="pres">
      <dgm:prSet presAssocID="{B6118234-3ED2-4360-A146-0BB19A7AA15C}" presName="hierChild4" presStyleCnt="0"/>
      <dgm:spPr/>
    </dgm:pt>
    <dgm:pt modelId="{92DFE5D3-FADB-40C8-AB45-83F6052DB6A1}" type="pres">
      <dgm:prSet presAssocID="{B6118234-3ED2-4360-A146-0BB19A7AA15C}" presName="hierChild5" presStyleCnt="0"/>
      <dgm:spPr/>
    </dgm:pt>
    <dgm:pt modelId="{82070EDB-B633-4BC2-921C-0B292E31EF17}" type="pres">
      <dgm:prSet presAssocID="{F06C967B-8C41-4411-AC76-100B14808899}" presName="hierChild5" presStyleCnt="0"/>
      <dgm:spPr/>
    </dgm:pt>
    <dgm:pt modelId="{C560C2F6-7154-45E4-AEFF-F6ECAC113AB8}" type="pres">
      <dgm:prSet presAssocID="{DA00E927-3058-4F7D-B12A-B5C8CE32D3BB}" presName="Name37" presStyleLbl="parChTrans1D4" presStyleIdx="20" presStyleCnt="39"/>
      <dgm:spPr/>
    </dgm:pt>
    <dgm:pt modelId="{16902CD1-97DC-49C9-A29B-CE9DD263D470}" type="pres">
      <dgm:prSet presAssocID="{4C6536F7-5BEE-4012-B2D0-FFB7B08D6529}" presName="hierRoot2" presStyleCnt="0">
        <dgm:presLayoutVars>
          <dgm:hierBranch val="init"/>
        </dgm:presLayoutVars>
      </dgm:prSet>
      <dgm:spPr/>
    </dgm:pt>
    <dgm:pt modelId="{8DDEDA93-F128-476B-B2F6-4137A3AB0EBF}" type="pres">
      <dgm:prSet presAssocID="{4C6536F7-5BEE-4012-B2D0-FFB7B08D6529}" presName="rootComposite" presStyleCnt="0"/>
      <dgm:spPr/>
    </dgm:pt>
    <dgm:pt modelId="{6B3FEA3F-2812-4929-A16A-2344E2172B0D}" type="pres">
      <dgm:prSet presAssocID="{4C6536F7-5BEE-4012-B2D0-FFB7B08D6529}" presName="rootText" presStyleLbl="node4" presStyleIdx="20" presStyleCnt="39">
        <dgm:presLayoutVars>
          <dgm:chPref val="3"/>
        </dgm:presLayoutVars>
      </dgm:prSet>
      <dgm:spPr/>
    </dgm:pt>
    <dgm:pt modelId="{A80D1D89-4803-4A6E-8B90-3009D2C226C1}" type="pres">
      <dgm:prSet presAssocID="{4C6536F7-5BEE-4012-B2D0-FFB7B08D6529}" presName="rootConnector" presStyleLbl="node4" presStyleIdx="20" presStyleCnt="39"/>
      <dgm:spPr/>
    </dgm:pt>
    <dgm:pt modelId="{849B66A3-E987-45A2-8AE5-C015D2B9CD4D}" type="pres">
      <dgm:prSet presAssocID="{4C6536F7-5BEE-4012-B2D0-FFB7B08D6529}" presName="hierChild4" presStyleCnt="0"/>
      <dgm:spPr/>
    </dgm:pt>
    <dgm:pt modelId="{59411550-E130-4F40-9752-C915D1D89335}" type="pres">
      <dgm:prSet presAssocID="{178052D6-CB12-4EB1-8F2B-5DA9925C2815}" presName="Name37" presStyleLbl="parChTrans1D4" presStyleIdx="21" presStyleCnt="39"/>
      <dgm:spPr/>
    </dgm:pt>
    <dgm:pt modelId="{7A9007B4-9ECC-4329-A3A0-0819E94DEA8E}" type="pres">
      <dgm:prSet presAssocID="{29CCE174-4050-4C39-A04F-026B7EFB794F}" presName="hierRoot2" presStyleCnt="0">
        <dgm:presLayoutVars>
          <dgm:hierBranch val="init"/>
        </dgm:presLayoutVars>
      </dgm:prSet>
      <dgm:spPr/>
    </dgm:pt>
    <dgm:pt modelId="{0573D145-B24D-4E11-A7E7-0D5364470D61}" type="pres">
      <dgm:prSet presAssocID="{29CCE174-4050-4C39-A04F-026B7EFB794F}" presName="rootComposite" presStyleCnt="0"/>
      <dgm:spPr/>
    </dgm:pt>
    <dgm:pt modelId="{55AE1681-0385-48D7-9DCE-E08907956A15}" type="pres">
      <dgm:prSet presAssocID="{29CCE174-4050-4C39-A04F-026B7EFB794F}" presName="rootText" presStyleLbl="node4" presStyleIdx="21" presStyleCnt="39">
        <dgm:presLayoutVars>
          <dgm:chPref val="3"/>
        </dgm:presLayoutVars>
      </dgm:prSet>
      <dgm:spPr/>
    </dgm:pt>
    <dgm:pt modelId="{56E92329-E43E-4C6E-A217-FC31A127363D}" type="pres">
      <dgm:prSet presAssocID="{29CCE174-4050-4C39-A04F-026B7EFB794F}" presName="rootConnector" presStyleLbl="node4" presStyleIdx="21" presStyleCnt="39"/>
      <dgm:spPr/>
    </dgm:pt>
    <dgm:pt modelId="{5D40F3D8-8C85-4934-868A-0167858CAD61}" type="pres">
      <dgm:prSet presAssocID="{29CCE174-4050-4C39-A04F-026B7EFB794F}" presName="hierChild4" presStyleCnt="0"/>
      <dgm:spPr/>
    </dgm:pt>
    <dgm:pt modelId="{EA6AADB0-3E2F-423A-9F1F-1B6E3E4386D0}" type="pres">
      <dgm:prSet presAssocID="{29CCE174-4050-4C39-A04F-026B7EFB794F}" presName="hierChild5" presStyleCnt="0"/>
      <dgm:spPr/>
    </dgm:pt>
    <dgm:pt modelId="{65BB4CFA-157D-4601-A3EF-C04AF14A3223}" type="pres">
      <dgm:prSet presAssocID="{BC5428F1-E8D3-4E87-87A3-81804CB4B6D2}" presName="Name37" presStyleLbl="parChTrans1D4" presStyleIdx="22" presStyleCnt="39"/>
      <dgm:spPr/>
    </dgm:pt>
    <dgm:pt modelId="{324C08FC-0146-4C5F-92B1-4E0CF70A4ED7}" type="pres">
      <dgm:prSet presAssocID="{B151331E-215F-4849-97FE-D1D3EACCEA44}" presName="hierRoot2" presStyleCnt="0">
        <dgm:presLayoutVars>
          <dgm:hierBranch val="init"/>
        </dgm:presLayoutVars>
      </dgm:prSet>
      <dgm:spPr/>
    </dgm:pt>
    <dgm:pt modelId="{FEF1025A-A5B1-4B17-B3F2-9746D7DDA0A7}" type="pres">
      <dgm:prSet presAssocID="{B151331E-215F-4849-97FE-D1D3EACCEA44}" presName="rootComposite" presStyleCnt="0"/>
      <dgm:spPr/>
    </dgm:pt>
    <dgm:pt modelId="{1915F030-6F3A-4A9D-8E3E-3796330FA6EB}" type="pres">
      <dgm:prSet presAssocID="{B151331E-215F-4849-97FE-D1D3EACCEA44}" presName="rootText" presStyleLbl="node4" presStyleIdx="22" presStyleCnt="39">
        <dgm:presLayoutVars>
          <dgm:chPref val="3"/>
        </dgm:presLayoutVars>
      </dgm:prSet>
      <dgm:spPr/>
    </dgm:pt>
    <dgm:pt modelId="{A4FBD6F1-D570-4A70-8A4B-47F3C1903EFF}" type="pres">
      <dgm:prSet presAssocID="{B151331E-215F-4849-97FE-D1D3EACCEA44}" presName="rootConnector" presStyleLbl="node4" presStyleIdx="22" presStyleCnt="39"/>
      <dgm:spPr/>
    </dgm:pt>
    <dgm:pt modelId="{797A0C76-894F-4AE2-A209-C0BB79F1875D}" type="pres">
      <dgm:prSet presAssocID="{B151331E-215F-4849-97FE-D1D3EACCEA44}" presName="hierChild4" presStyleCnt="0"/>
      <dgm:spPr/>
    </dgm:pt>
    <dgm:pt modelId="{806D3A50-5936-42A2-806E-366708A330B6}" type="pres">
      <dgm:prSet presAssocID="{B151331E-215F-4849-97FE-D1D3EACCEA44}" presName="hierChild5" presStyleCnt="0"/>
      <dgm:spPr/>
    </dgm:pt>
    <dgm:pt modelId="{04BCCB9C-08F8-492F-B257-8718F82C2178}" type="pres">
      <dgm:prSet presAssocID="{751093A5-B2C2-4289-8356-4B138BBB6CED}" presName="Name37" presStyleLbl="parChTrans1D4" presStyleIdx="23" presStyleCnt="39"/>
      <dgm:spPr/>
    </dgm:pt>
    <dgm:pt modelId="{BC396C5A-5578-48F0-A774-FB615EFE0A00}" type="pres">
      <dgm:prSet presAssocID="{BBAD158E-1864-4B5D-A0A5-792509E6D554}" presName="hierRoot2" presStyleCnt="0">
        <dgm:presLayoutVars>
          <dgm:hierBranch val="init"/>
        </dgm:presLayoutVars>
      </dgm:prSet>
      <dgm:spPr/>
    </dgm:pt>
    <dgm:pt modelId="{B28BB344-1B1C-42E5-8793-536E35E2F3FD}" type="pres">
      <dgm:prSet presAssocID="{BBAD158E-1864-4B5D-A0A5-792509E6D554}" presName="rootComposite" presStyleCnt="0"/>
      <dgm:spPr/>
    </dgm:pt>
    <dgm:pt modelId="{DF0B77B5-466D-4238-9C6C-179723E52722}" type="pres">
      <dgm:prSet presAssocID="{BBAD158E-1864-4B5D-A0A5-792509E6D554}" presName="rootText" presStyleLbl="node4" presStyleIdx="23" presStyleCnt="39">
        <dgm:presLayoutVars>
          <dgm:chPref val="3"/>
        </dgm:presLayoutVars>
      </dgm:prSet>
      <dgm:spPr/>
    </dgm:pt>
    <dgm:pt modelId="{56CDBCA3-9EC6-4A3A-A3EE-F4BCB1828D6F}" type="pres">
      <dgm:prSet presAssocID="{BBAD158E-1864-4B5D-A0A5-792509E6D554}" presName="rootConnector" presStyleLbl="node4" presStyleIdx="23" presStyleCnt="39"/>
      <dgm:spPr/>
    </dgm:pt>
    <dgm:pt modelId="{0FC7D472-E6CC-41A8-B058-ED3A6E184DDD}" type="pres">
      <dgm:prSet presAssocID="{BBAD158E-1864-4B5D-A0A5-792509E6D554}" presName="hierChild4" presStyleCnt="0"/>
      <dgm:spPr/>
    </dgm:pt>
    <dgm:pt modelId="{F95AA529-8B2C-4817-B293-31C91D38248A}" type="pres">
      <dgm:prSet presAssocID="{BBAD158E-1864-4B5D-A0A5-792509E6D554}" presName="hierChild5" presStyleCnt="0"/>
      <dgm:spPr/>
    </dgm:pt>
    <dgm:pt modelId="{AE60D4FD-A383-46A1-9627-4DD20727AA98}" type="pres">
      <dgm:prSet presAssocID="{78AE9908-5E26-4EA0-A684-6FDB2762501B}" presName="Name37" presStyleLbl="parChTrans1D4" presStyleIdx="24" presStyleCnt="39"/>
      <dgm:spPr/>
    </dgm:pt>
    <dgm:pt modelId="{00BD540F-C633-456D-B7BF-6C77BA7DAB92}" type="pres">
      <dgm:prSet presAssocID="{0D09DBDD-CA5E-4DFA-ADAC-AC11E30B0AB0}" presName="hierRoot2" presStyleCnt="0">
        <dgm:presLayoutVars>
          <dgm:hierBranch val="init"/>
        </dgm:presLayoutVars>
      </dgm:prSet>
      <dgm:spPr/>
    </dgm:pt>
    <dgm:pt modelId="{1005707D-77B8-464F-82B9-00EF283B4A7F}" type="pres">
      <dgm:prSet presAssocID="{0D09DBDD-CA5E-4DFA-ADAC-AC11E30B0AB0}" presName="rootComposite" presStyleCnt="0"/>
      <dgm:spPr/>
    </dgm:pt>
    <dgm:pt modelId="{BA5EE636-EB6C-4AB4-B25F-3CA3A87ADCD1}" type="pres">
      <dgm:prSet presAssocID="{0D09DBDD-CA5E-4DFA-ADAC-AC11E30B0AB0}" presName="rootText" presStyleLbl="node4" presStyleIdx="24" presStyleCnt="39">
        <dgm:presLayoutVars>
          <dgm:chPref val="3"/>
        </dgm:presLayoutVars>
      </dgm:prSet>
      <dgm:spPr/>
    </dgm:pt>
    <dgm:pt modelId="{D736FBED-D02F-4612-A5F6-0B5B2CB7D97A}" type="pres">
      <dgm:prSet presAssocID="{0D09DBDD-CA5E-4DFA-ADAC-AC11E30B0AB0}" presName="rootConnector" presStyleLbl="node4" presStyleIdx="24" presStyleCnt="39"/>
      <dgm:spPr/>
    </dgm:pt>
    <dgm:pt modelId="{871603EB-139C-43CC-9AEC-0B794B7B6EDC}" type="pres">
      <dgm:prSet presAssocID="{0D09DBDD-CA5E-4DFA-ADAC-AC11E30B0AB0}" presName="hierChild4" presStyleCnt="0"/>
      <dgm:spPr/>
    </dgm:pt>
    <dgm:pt modelId="{5957BE5F-775C-459D-BE83-5932DA202138}" type="pres">
      <dgm:prSet presAssocID="{0D09DBDD-CA5E-4DFA-ADAC-AC11E30B0AB0}" presName="hierChild5" presStyleCnt="0"/>
      <dgm:spPr/>
    </dgm:pt>
    <dgm:pt modelId="{C61D6DA0-EC19-4402-9ECC-803B09917E96}" type="pres">
      <dgm:prSet presAssocID="{627D5C97-1268-4296-B092-8D5EDA1A5DE3}" presName="Name37" presStyleLbl="parChTrans1D4" presStyleIdx="25" presStyleCnt="39"/>
      <dgm:spPr/>
    </dgm:pt>
    <dgm:pt modelId="{FB9BEE15-EAC0-4120-A92F-1EFDF6C30F87}" type="pres">
      <dgm:prSet presAssocID="{0C768214-405C-44F2-A035-FE6FCF5138F5}" presName="hierRoot2" presStyleCnt="0">
        <dgm:presLayoutVars>
          <dgm:hierBranch val="init"/>
        </dgm:presLayoutVars>
      </dgm:prSet>
      <dgm:spPr/>
    </dgm:pt>
    <dgm:pt modelId="{8954B1E4-3C8E-4080-9F5D-F328F606C00E}" type="pres">
      <dgm:prSet presAssocID="{0C768214-405C-44F2-A035-FE6FCF5138F5}" presName="rootComposite" presStyleCnt="0"/>
      <dgm:spPr/>
    </dgm:pt>
    <dgm:pt modelId="{CBCBD541-C0E1-4283-BCB2-618AB6058810}" type="pres">
      <dgm:prSet presAssocID="{0C768214-405C-44F2-A035-FE6FCF5138F5}" presName="rootText" presStyleLbl="node4" presStyleIdx="25" presStyleCnt="39">
        <dgm:presLayoutVars>
          <dgm:chPref val="3"/>
        </dgm:presLayoutVars>
      </dgm:prSet>
      <dgm:spPr/>
    </dgm:pt>
    <dgm:pt modelId="{1397A619-529D-43CC-A911-40284D1CB469}" type="pres">
      <dgm:prSet presAssocID="{0C768214-405C-44F2-A035-FE6FCF5138F5}" presName="rootConnector" presStyleLbl="node4" presStyleIdx="25" presStyleCnt="39"/>
      <dgm:spPr/>
    </dgm:pt>
    <dgm:pt modelId="{07F3CE82-5C81-462C-B40B-9ECF602827D6}" type="pres">
      <dgm:prSet presAssocID="{0C768214-405C-44F2-A035-FE6FCF5138F5}" presName="hierChild4" presStyleCnt="0"/>
      <dgm:spPr/>
    </dgm:pt>
    <dgm:pt modelId="{EBF2F7EA-AD2E-44B3-AF2B-2E30297F3AFA}" type="pres">
      <dgm:prSet presAssocID="{0C768214-405C-44F2-A035-FE6FCF5138F5}" presName="hierChild5" presStyleCnt="0"/>
      <dgm:spPr/>
    </dgm:pt>
    <dgm:pt modelId="{EA04486D-83F9-49DD-BBAF-5B088E8FCCFE}" type="pres">
      <dgm:prSet presAssocID="{4C6536F7-5BEE-4012-B2D0-FFB7B08D6529}" presName="hierChild5" presStyleCnt="0"/>
      <dgm:spPr/>
    </dgm:pt>
    <dgm:pt modelId="{C83E6DC2-46FF-427B-ADE1-55DF432F10AD}" type="pres">
      <dgm:prSet presAssocID="{DC790B01-754E-4B7B-AE78-BB85D9DEC033}" presName="Name37" presStyleLbl="parChTrans1D4" presStyleIdx="26" presStyleCnt="39"/>
      <dgm:spPr/>
    </dgm:pt>
    <dgm:pt modelId="{E9C01FA4-CA50-4DED-B250-E9E90EB94EDB}" type="pres">
      <dgm:prSet presAssocID="{1621BBE0-AF8D-480F-8447-4D41E86D6E3E}" presName="hierRoot2" presStyleCnt="0">
        <dgm:presLayoutVars>
          <dgm:hierBranch val="init"/>
        </dgm:presLayoutVars>
      </dgm:prSet>
      <dgm:spPr/>
    </dgm:pt>
    <dgm:pt modelId="{0402F65B-E493-49AA-AA46-3FFDC397B26B}" type="pres">
      <dgm:prSet presAssocID="{1621BBE0-AF8D-480F-8447-4D41E86D6E3E}" presName="rootComposite" presStyleCnt="0"/>
      <dgm:spPr/>
    </dgm:pt>
    <dgm:pt modelId="{7DDAF06C-F762-4567-8EBB-178A7E253119}" type="pres">
      <dgm:prSet presAssocID="{1621BBE0-AF8D-480F-8447-4D41E86D6E3E}" presName="rootText" presStyleLbl="node4" presStyleIdx="26" presStyleCnt="39">
        <dgm:presLayoutVars>
          <dgm:chPref val="3"/>
        </dgm:presLayoutVars>
      </dgm:prSet>
      <dgm:spPr/>
    </dgm:pt>
    <dgm:pt modelId="{25A07DD5-28E7-4DD8-AAC0-A482918C738D}" type="pres">
      <dgm:prSet presAssocID="{1621BBE0-AF8D-480F-8447-4D41E86D6E3E}" presName="rootConnector" presStyleLbl="node4" presStyleIdx="26" presStyleCnt="39"/>
      <dgm:spPr/>
    </dgm:pt>
    <dgm:pt modelId="{64F5BB59-F739-4D31-84AD-EF00F3B266CC}" type="pres">
      <dgm:prSet presAssocID="{1621BBE0-AF8D-480F-8447-4D41E86D6E3E}" presName="hierChild4" presStyleCnt="0"/>
      <dgm:spPr/>
    </dgm:pt>
    <dgm:pt modelId="{9BAF1D46-BA8B-4952-9C22-931D74B026A1}" type="pres">
      <dgm:prSet presAssocID="{7E06F16A-4D4B-48E5-846A-FD7E7E1014E4}" presName="Name37" presStyleLbl="parChTrans1D4" presStyleIdx="27" presStyleCnt="39"/>
      <dgm:spPr/>
    </dgm:pt>
    <dgm:pt modelId="{9547648B-3215-45D7-BAEC-BDD9CC0E380F}" type="pres">
      <dgm:prSet presAssocID="{13DB16BF-94A1-4335-AF85-0E459DAE208E}" presName="hierRoot2" presStyleCnt="0">
        <dgm:presLayoutVars>
          <dgm:hierBranch val="init"/>
        </dgm:presLayoutVars>
      </dgm:prSet>
      <dgm:spPr/>
    </dgm:pt>
    <dgm:pt modelId="{B398BABE-3DE7-40B1-A8FE-86208B27E4D7}" type="pres">
      <dgm:prSet presAssocID="{13DB16BF-94A1-4335-AF85-0E459DAE208E}" presName="rootComposite" presStyleCnt="0"/>
      <dgm:spPr/>
    </dgm:pt>
    <dgm:pt modelId="{3C50E3C4-1AD4-40D7-9EDE-625B0D5E82FE}" type="pres">
      <dgm:prSet presAssocID="{13DB16BF-94A1-4335-AF85-0E459DAE208E}" presName="rootText" presStyleLbl="node4" presStyleIdx="27" presStyleCnt="39">
        <dgm:presLayoutVars>
          <dgm:chPref val="3"/>
        </dgm:presLayoutVars>
      </dgm:prSet>
      <dgm:spPr/>
    </dgm:pt>
    <dgm:pt modelId="{5E29D178-EA6B-4C59-98C8-AB3091695A13}" type="pres">
      <dgm:prSet presAssocID="{13DB16BF-94A1-4335-AF85-0E459DAE208E}" presName="rootConnector" presStyleLbl="node4" presStyleIdx="27" presStyleCnt="39"/>
      <dgm:spPr/>
    </dgm:pt>
    <dgm:pt modelId="{1F89DDED-1C7E-4C7F-9C9E-ECF6430B947C}" type="pres">
      <dgm:prSet presAssocID="{13DB16BF-94A1-4335-AF85-0E459DAE208E}" presName="hierChild4" presStyleCnt="0"/>
      <dgm:spPr/>
    </dgm:pt>
    <dgm:pt modelId="{F3D2432F-E94C-4BA8-AB4E-4D4849388A03}" type="pres">
      <dgm:prSet presAssocID="{EB327633-1724-4F23-9C1E-8B323085CD84}" presName="Name37" presStyleLbl="parChTrans1D4" presStyleIdx="28" presStyleCnt="39"/>
      <dgm:spPr/>
    </dgm:pt>
    <dgm:pt modelId="{6957FD63-686F-4131-9305-257858EBBEB2}" type="pres">
      <dgm:prSet presAssocID="{292588B7-EB2D-44DC-99E6-E7F80AF069D6}" presName="hierRoot2" presStyleCnt="0">
        <dgm:presLayoutVars>
          <dgm:hierBranch val="init"/>
        </dgm:presLayoutVars>
      </dgm:prSet>
      <dgm:spPr/>
    </dgm:pt>
    <dgm:pt modelId="{FF96AE0E-BECD-47BD-AFB0-D165A07F3F6A}" type="pres">
      <dgm:prSet presAssocID="{292588B7-EB2D-44DC-99E6-E7F80AF069D6}" presName="rootComposite" presStyleCnt="0"/>
      <dgm:spPr/>
    </dgm:pt>
    <dgm:pt modelId="{9DADE8A0-20E5-4682-B1B7-022E3CBBBD63}" type="pres">
      <dgm:prSet presAssocID="{292588B7-EB2D-44DC-99E6-E7F80AF069D6}" presName="rootText" presStyleLbl="node4" presStyleIdx="28" presStyleCnt="39">
        <dgm:presLayoutVars>
          <dgm:chPref val="3"/>
        </dgm:presLayoutVars>
      </dgm:prSet>
      <dgm:spPr/>
    </dgm:pt>
    <dgm:pt modelId="{82DAA0BE-F18D-4B62-B11B-311FFCD0C4D8}" type="pres">
      <dgm:prSet presAssocID="{292588B7-EB2D-44DC-99E6-E7F80AF069D6}" presName="rootConnector" presStyleLbl="node4" presStyleIdx="28" presStyleCnt="39"/>
      <dgm:spPr/>
    </dgm:pt>
    <dgm:pt modelId="{80AC5A9D-15A4-4A80-9C3A-31B7C9297B12}" type="pres">
      <dgm:prSet presAssocID="{292588B7-EB2D-44DC-99E6-E7F80AF069D6}" presName="hierChild4" presStyleCnt="0"/>
      <dgm:spPr/>
    </dgm:pt>
    <dgm:pt modelId="{2FB5C0D0-BC0F-48AC-988E-A365C9F8559D}" type="pres">
      <dgm:prSet presAssocID="{292588B7-EB2D-44DC-99E6-E7F80AF069D6}" presName="hierChild5" presStyleCnt="0"/>
      <dgm:spPr/>
    </dgm:pt>
    <dgm:pt modelId="{C7D56ADB-2396-4E2D-BE09-10B0A1F6CBCB}" type="pres">
      <dgm:prSet presAssocID="{D504DB1D-A9CA-4522-B4F0-BA838B650AD0}" presName="Name37" presStyleLbl="parChTrans1D4" presStyleIdx="29" presStyleCnt="39"/>
      <dgm:spPr/>
    </dgm:pt>
    <dgm:pt modelId="{39EA2037-4026-48DF-B6E8-AABA82A9EDDE}" type="pres">
      <dgm:prSet presAssocID="{B4B776D3-09FE-4BE1-A123-BF83BEDF9B74}" presName="hierRoot2" presStyleCnt="0">
        <dgm:presLayoutVars>
          <dgm:hierBranch val="init"/>
        </dgm:presLayoutVars>
      </dgm:prSet>
      <dgm:spPr/>
    </dgm:pt>
    <dgm:pt modelId="{FB1E1609-A45F-43D1-9893-A9C7396C93C9}" type="pres">
      <dgm:prSet presAssocID="{B4B776D3-09FE-4BE1-A123-BF83BEDF9B74}" presName="rootComposite" presStyleCnt="0"/>
      <dgm:spPr/>
    </dgm:pt>
    <dgm:pt modelId="{53DCD7C5-2BAD-4D82-8D5A-DE4B531B5628}" type="pres">
      <dgm:prSet presAssocID="{B4B776D3-09FE-4BE1-A123-BF83BEDF9B74}" presName="rootText" presStyleLbl="node4" presStyleIdx="29" presStyleCnt="39">
        <dgm:presLayoutVars>
          <dgm:chPref val="3"/>
        </dgm:presLayoutVars>
      </dgm:prSet>
      <dgm:spPr/>
    </dgm:pt>
    <dgm:pt modelId="{2208C7D1-A30E-404F-916C-7FE19238219F}" type="pres">
      <dgm:prSet presAssocID="{B4B776D3-09FE-4BE1-A123-BF83BEDF9B74}" presName="rootConnector" presStyleLbl="node4" presStyleIdx="29" presStyleCnt="39"/>
      <dgm:spPr/>
    </dgm:pt>
    <dgm:pt modelId="{1B967B2B-6A60-409F-8D1F-EFBA371B04A1}" type="pres">
      <dgm:prSet presAssocID="{B4B776D3-09FE-4BE1-A123-BF83BEDF9B74}" presName="hierChild4" presStyleCnt="0"/>
      <dgm:spPr/>
    </dgm:pt>
    <dgm:pt modelId="{C7EDAC29-491B-437F-89C4-AE8A2EF609B5}" type="pres">
      <dgm:prSet presAssocID="{B4B776D3-09FE-4BE1-A123-BF83BEDF9B74}" presName="hierChild5" presStyleCnt="0"/>
      <dgm:spPr/>
    </dgm:pt>
    <dgm:pt modelId="{9D30037A-E669-4A33-BA69-28989C1B5582}" type="pres">
      <dgm:prSet presAssocID="{9E141E8A-2760-40B6-9FAD-238D6C4396DE}" presName="Name37" presStyleLbl="parChTrans1D4" presStyleIdx="30" presStyleCnt="39"/>
      <dgm:spPr/>
    </dgm:pt>
    <dgm:pt modelId="{09FE30A2-F144-4FEB-B5C9-C94D291C17A2}" type="pres">
      <dgm:prSet presAssocID="{8BE19757-3760-403C-AA25-F7A0098E3805}" presName="hierRoot2" presStyleCnt="0">
        <dgm:presLayoutVars>
          <dgm:hierBranch val="init"/>
        </dgm:presLayoutVars>
      </dgm:prSet>
      <dgm:spPr/>
    </dgm:pt>
    <dgm:pt modelId="{1C1B44AD-9FAE-472B-ABC5-2C1904D391BB}" type="pres">
      <dgm:prSet presAssocID="{8BE19757-3760-403C-AA25-F7A0098E3805}" presName="rootComposite" presStyleCnt="0"/>
      <dgm:spPr/>
    </dgm:pt>
    <dgm:pt modelId="{CD1452C0-9344-4443-8049-559E23645D9D}" type="pres">
      <dgm:prSet presAssocID="{8BE19757-3760-403C-AA25-F7A0098E3805}" presName="rootText" presStyleLbl="node4" presStyleIdx="30" presStyleCnt="39">
        <dgm:presLayoutVars>
          <dgm:chPref val="3"/>
        </dgm:presLayoutVars>
      </dgm:prSet>
      <dgm:spPr/>
    </dgm:pt>
    <dgm:pt modelId="{9419CD1C-26E9-42FA-8817-A217F2AA1BEF}" type="pres">
      <dgm:prSet presAssocID="{8BE19757-3760-403C-AA25-F7A0098E3805}" presName="rootConnector" presStyleLbl="node4" presStyleIdx="30" presStyleCnt="39"/>
      <dgm:spPr/>
    </dgm:pt>
    <dgm:pt modelId="{C0FA82C7-6302-47D5-AB53-98268FA06C5E}" type="pres">
      <dgm:prSet presAssocID="{8BE19757-3760-403C-AA25-F7A0098E3805}" presName="hierChild4" presStyleCnt="0"/>
      <dgm:spPr/>
    </dgm:pt>
    <dgm:pt modelId="{550960CF-74A6-404F-B6C7-589EF803C577}" type="pres">
      <dgm:prSet presAssocID="{8BE19757-3760-403C-AA25-F7A0098E3805}" presName="hierChild5" presStyleCnt="0"/>
      <dgm:spPr/>
    </dgm:pt>
    <dgm:pt modelId="{3481B81D-E385-4BDF-90D8-1EE58CE6AC94}" type="pres">
      <dgm:prSet presAssocID="{D95EB62A-A8B4-4514-BD2A-7ACE3391FC73}" presName="Name37" presStyleLbl="parChTrans1D4" presStyleIdx="31" presStyleCnt="39"/>
      <dgm:spPr/>
    </dgm:pt>
    <dgm:pt modelId="{B2553A91-072B-4099-A916-0E79038C1E1E}" type="pres">
      <dgm:prSet presAssocID="{44DFFE66-4186-4054-AE7A-3B2BABFFDFDC}" presName="hierRoot2" presStyleCnt="0">
        <dgm:presLayoutVars>
          <dgm:hierBranch val="init"/>
        </dgm:presLayoutVars>
      </dgm:prSet>
      <dgm:spPr/>
    </dgm:pt>
    <dgm:pt modelId="{67EA9396-C1B6-4B57-A2ED-8F9AAC63435A}" type="pres">
      <dgm:prSet presAssocID="{44DFFE66-4186-4054-AE7A-3B2BABFFDFDC}" presName="rootComposite" presStyleCnt="0"/>
      <dgm:spPr/>
    </dgm:pt>
    <dgm:pt modelId="{5CB1A92F-EBD0-4788-B9B1-7580288FAC4B}" type="pres">
      <dgm:prSet presAssocID="{44DFFE66-4186-4054-AE7A-3B2BABFFDFDC}" presName="rootText" presStyleLbl="node4" presStyleIdx="31" presStyleCnt="39">
        <dgm:presLayoutVars>
          <dgm:chPref val="3"/>
        </dgm:presLayoutVars>
      </dgm:prSet>
      <dgm:spPr/>
    </dgm:pt>
    <dgm:pt modelId="{25098E9A-1F6F-4657-9C7D-91BEFE215DE2}" type="pres">
      <dgm:prSet presAssocID="{44DFFE66-4186-4054-AE7A-3B2BABFFDFDC}" presName="rootConnector" presStyleLbl="node4" presStyleIdx="31" presStyleCnt="39"/>
      <dgm:spPr/>
    </dgm:pt>
    <dgm:pt modelId="{C53FD719-043D-40B3-B4EA-58362E1F01F6}" type="pres">
      <dgm:prSet presAssocID="{44DFFE66-4186-4054-AE7A-3B2BABFFDFDC}" presName="hierChild4" presStyleCnt="0"/>
      <dgm:spPr/>
    </dgm:pt>
    <dgm:pt modelId="{3F80586C-E3D9-4628-87C6-116C4D620EBD}" type="pres">
      <dgm:prSet presAssocID="{44DFFE66-4186-4054-AE7A-3B2BABFFDFDC}" presName="hierChild5" presStyleCnt="0"/>
      <dgm:spPr/>
    </dgm:pt>
    <dgm:pt modelId="{1E11917A-0856-4C6B-9ADB-4050947046AD}" type="pres">
      <dgm:prSet presAssocID="{13DB16BF-94A1-4335-AF85-0E459DAE208E}" presName="hierChild5" presStyleCnt="0"/>
      <dgm:spPr/>
    </dgm:pt>
    <dgm:pt modelId="{A8D7A2A9-C6AF-4202-8C7D-1995430FFC60}" type="pres">
      <dgm:prSet presAssocID="{E328DD6A-9E9D-489B-B0DC-F19C06BF197E}" presName="Name37" presStyleLbl="parChTrans1D4" presStyleIdx="32" presStyleCnt="39"/>
      <dgm:spPr/>
    </dgm:pt>
    <dgm:pt modelId="{1DD347C0-C93A-4F89-AD17-334BE6A5336E}" type="pres">
      <dgm:prSet presAssocID="{721B7C47-F6D7-4E36-ACB1-865548B47AFB}" presName="hierRoot2" presStyleCnt="0">
        <dgm:presLayoutVars>
          <dgm:hierBranch val="init"/>
        </dgm:presLayoutVars>
      </dgm:prSet>
      <dgm:spPr/>
    </dgm:pt>
    <dgm:pt modelId="{C1722129-D302-4A42-B507-1EAF1FFCD4CB}" type="pres">
      <dgm:prSet presAssocID="{721B7C47-F6D7-4E36-ACB1-865548B47AFB}" presName="rootComposite" presStyleCnt="0"/>
      <dgm:spPr/>
    </dgm:pt>
    <dgm:pt modelId="{B8722486-FA72-4F1F-A3F0-281426496E96}" type="pres">
      <dgm:prSet presAssocID="{721B7C47-F6D7-4E36-ACB1-865548B47AFB}" presName="rootText" presStyleLbl="node4" presStyleIdx="32" presStyleCnt="39">
        <dgm:presLayoutVars>
          <dgm:chPref val="3"/>
        </dgm:presLayoutVars>
      </dgm:prSet>
      <dgm:spPr/>
    </dgm:pt>
    <dgm:pt modelId="{FD6A6354-F011-4209-87E1-0445AC3BFED4}" type="pres">
      <dgm:prSet presAssocID="{721B7C47-F6D7-4E36-ACB1-865548B47AFB}" presName="rootConnector" presStyleLbl="node4" presStyleIdx="32" presStyleCnt="39"/>
      <dgm:spPr/>
    </dgm:pt>
    <dgm:pt modelId="{19619F18-2E5B-4EC4-98F6-8271644C7B08}" type="pres">
      <dgm:prSet presAssocID="{721B7C47-F6D7-4E36-ACB1-865548B47AFB}" presName="hierChild4" presStyleCnt="0"/>
      <dgm:spPr/>
    </dgm:pt>
    <dgm:pt modelId="{76B7EF1D-BDA5-420A-AB09-DCD633131D8D}" type="pres">
      <dgm:prSet presAssocID="{C430EF81-FC95-45F0-B236-268AA18EC515}" presName="Name37" presStyleLbl="parChTrans1D4" presStyleIdx="33" presStyleCnt="39"/>
      <dgm:spPr/>
    </dgm:pt>
    <dgm:pt modelId="{0E2C7621-7700-4114-BE20-BCB332794120}" type="pres">
      <dgm:prSet presAssocID="{84FCCC39-48B3-4C33-8924-702D823CD791}" presName="hierRoot2" presStyleCnt="0">
        <dgm:presLayoutVars>
          <dgm:hierBranch val="init"/>
        </dgm:presLayoutVars>
      </dgm:prSet>
      <dgm:spPr/>
    </dgm:pt>
    <dgm:pt modelId="{CF154386-A05A-48D9-B219-7ABEE32CA8AB}" type="pres">
      <dgm:prSet presAssocID="{84FCCC39-48B3-4C33-8924-702D823CD791}" presName="rootComposite" presStyleCnt="0"/>
      <dgm:spPr/>
    </dgm:pt>
    <dgm:pt modelId="{53E434F5-51B1-4845-A72D-1182CEDFA883}" type="pres">
      <dgm:prSet presAssocID="{84FCCC39-48B3-4C33-8924-702D823CD791}" presName="rootText" presStyleLbl="node4" presStyleIdx="33" presStyleCnt="39">
        <dgm:presLayoutVars>
          <dgm:chPref val="3"/>
        </dgm:presLayoutVars>
      </dgm:prSet>
      <dgm:spPr/>
    </dgm:pt>
    <dgm:pt modelId="{4E822F49-348B-47FD-AB79-2A3C2FC032A1}" type="pres">
      <dgm:prSet presAssocID="{84FCCC39-48B3-4C33-8924-702D823CD791}" presName="rootConnector" presStyleLbl="node4" presStyleIdx="33" presStyleCnt="39"/>
      <dgm:spPr/>
    </dgm:pt>
    <dgm:pt modelId="{1B04BF84-8823-4D42-9A2E-DA1355336F7D}" type="pres">
      <dgm:prSet presAssocID="{84FCCC39-48B3-4C33-8924-702D823CD791}" presName="hierChild4" presStyleCnt="0"/>
      <dgm:spPr/>
    </dgm:pt>
    <dgm:pt modelId="{BFF739A6-1BA5-47B9-A622-5021BAC379E4}" type="pres">
      <dgm:prSet presAssocID="{84FCCC39-48B3-4C33-8924-702D823CD791}" presName="hierChild5" presStyleCnt="0"/>
      <dgm:spPr/>
    </dgm:pt>
    <dgm:pt modelId="{62EB23EB-0903-47CC-BF36-31422C9C263B}" type="pres">
      <dgm:prSet presAssocID="{2909E4D5-EA7F-444D-93BF-FB778CB50443}" presName="Name37" presStyleLbl="parChTrans1D4" presStyleIdx="34" presStyleCnt="39"/>
      <dgm:spPr/>
    </dgm:pt>
    <dgm:pt modelId="{45271E22-71A5-47AD-AAF7-7D6B48BF6B17}" type="pres">
      <dgm:prSet presAssocID="{1E84D273-FCEA-4152-AB21-0741C35A834F}" presName="hierRoot2" presStyleCnt="0">
        <dgm:presLayoutVars>
          <dgm:hierBranch val="init"/>
        </dgm:presLayoutVars>
      </dgm:prSet>
      <dgm:spPr/>
    </dgm:pt>
    <dgm:pt modelId="{89AB603E-4855-41C7-A995-B7565590295D}" type="pres">
      <dgm:prSet presAssocID="{1E84D273-FCEA-4152-AB21-0741C35A834F}" presName="rootComposite" presStyleCnt="0"/>
      <dgm:spPr/>
    </dgm:pt>
    <dgm:pt modelId="{2DE2257E-CB8B-4084-9609-DFCB37B9A8CA}" type="pres">
      <dgm:prSet presAssocID="{1E84D273-FCEA-4152-AB21-0741C35A834F}" presName="rootText" presStyleLbl="node4" presStyleIdx="34" presStyleCnt="39">
        <dgm:presLayoutVars>
          <dgm:chPref val="3"/>
        </dgm:presLayoutVars>
      </dgm:prSet>
      <dgm:spPr/>
    </dgm:pt>
    <dgm:pt modelId="{BB4EEB64-C4A1-425A-A182-F6F4940DDE7D}" type="pres">
      <dgm:prSet presAssocID="{1E84D273-FCEA-4152-AB21-0741C35A834F}" presName="rootConnector" presStyleLbl="node4" presStyleIdx="34" presStyleCnt="39"/>
      <dgm:spPr/>
    </dgm:pt>
    <dgm:pt modelId="{B4742F90-1817-496D-9E9C-66DDA206079E}" type="pres">
      <dgm:prSet presAssocID="{1E84D273-FCEA-4152-AB21-0741C35A834F}" presName="hierChild4" presStyleCnt="0"/>
      <dgm:spPr/>
    </dgm:pt>
    <dgm:pt modelId="{AC36D4CD-7431-4E27-B97D-C14DBCB064E0}" type="pres">
      <dgm:prSet presAssocID="{1E84D273-FCEA-4152-AB21-0741C35A834F}" presName="hierChild5" presStyleCnt="0"/>
      <dgm:spPr/>
    </dgm:pt>
    <dgm:pt modelId="{D54C42C2-0ED7-4E5E-95C9-7C886935119A}" type="pres">
      <dgm:prSet presAssocID="{B530B501-8A4C-4AF4-9AA4-3F862C33E2E1}" presName="Name37" presStyleLbl="parChTrans1D4" presStyleIdx="35" presStyleCnt="39"/>
      <dgm:spPr/>
    </dgm:pt>
    <dgm:pt modelId="{4B6EC4B2-B3E8-4B0B-A077-F60B8D0CE894}" type="pres">
      <dgm:prSet presAssocID="{1445E9B8-B86A-4267-BB67-7B681453A813}" presName="hierRoot2" presStyleCnt="0">
        <dgm:presLayoutVars>
          <dgm:hierBranch val="init"/>
        </dgm:presLayoutVars>
      </dgm:prSet>
      <dgm:spPr/>
    </dgm:pt>
    <dgm:pt modelId="{B1F3FF6A-70B8-4DB4-BFA8-B683AAC84963}" type="pres">
      <dgm:prSet presAssocID="{1445E9B8-B86A-4267-BB67-7B681453A813}" presName="rootComposite" presStyleCnt="0"/>
      <dgm:spPr/>
    </dgm:pt>
    <dgm:pt modelId="{76A6B985-1F2C-4E1D-86DB-2C860B2F971F}" type="pres">
      <dgm:prSet presAssocID="{1445E9B8-B86A-4267-BB67-7B681453A813}" presName="rootText" presStyleLbl="node4" presStyleIdx="35" presStyleCnt="39">
        <dgm:presLayoutVars>
          <dgm:chPref val="3"/>
        </dgm:presLayoutVars>
      </dgm:prSet>
      <dgm:spPr/>
    </dgm:pt>
    <dgm:pt modelId="{3744A553-1417-4D0D-9C1A-29CAD0A369B9}" type="pres">
      <dgm:prSet presAssocID="{1445E9B8-B86A-4267-BB67-7B681453A813}" presName="rootConnector" presStyleLbl="node4" presStyleIdx="35" presStyleCnt="39"/>
      <dgm:spPr/>
    </dgm:pt>
    <dgm:pt modelId="{851A2A86-863C-4BD7-8E38-E010BBD77E60}" type="pres">
      <dgm:prSet presAssocID="{1445E9B8-B86A-4267-BB67-7B681453A813}" presName="hierChild4" presStyleCnt="0"/>
      <dgm:spPr/>
    </dgm:pt>
    <dgm:pt modelId="{ADA3E358-BD96-491A-893E-95B9018DE547}" type="pres">
      <dgm:prSet presAssocID="{1445E9B8-B86A-4267-BB67-7B681453A813}" presName="hierChild5" presStyleCnt="0"/>
      <dgm:spPr/>
    </dgm:pt>
    <dgm:pt modelId="{6BD783E7-BC5A-4985-8B52-04A2E8575077}" type="pres">
      <dgm:prSet presAssocID="{BC49F959-0E13-46A8-80CF-079EF0F518E0}" presName="Name37" presStyleLbl="parChTrans1D4" presStyleIdx="36" presStyleCnt="39"/>
      <dgm:spPr/>
    </dgm:pt>
    <dgm:pt modelId="{E5C3356F-9594-4577-8E46-F7429C9E5BCB}" type="pres">
      <dgm:prSet presAssocID="{66317825-6958-4D5F-B8AE-9AD60E5A37B8}" presName="hierRoot2" presStyleCnt="0">
        <dgm:presLayoutVars>
          <dgm:hierBranch val="init"/>
        </dgm:presLayoutVars>
      </dgm:prSet>
      <dgm:spPr/>
    </dgm:pt>
    <dgm:pt modelId="{9BD9BF51-6A34-45D9-85E2-9EF4DAE89351}" type="pres">
      <dgm:prSet presAssocID="{66317825-6958-4D5F-B8AE-9AD60E5A37B8}" presName="rootComposite" presStyleCnt="0"/>
      <dgm:spPr/>
    </dgm:pt>
    <dgm:pt modelId="{27DC4656-252A-46D9-BA6E-7B43A620874E}" type="pres">
      <dgm:prSet presAssocID="{66317825-6958-4D5F-B8AE-9AD60E5A37B8}" presName="rootText" presStyleLbl="node4" presStyleIdx="36" presStyleCnt="39">
        <dgm:presLayoutVars>
          <dgm:chPref val="3"/>
        </dgm:presLayoutVars>
      </dgm:prSet>
      <dgm:spPr/>
    </dgm:pt>
    <dgm:pt modelId="{9B2E8894-80CE-46C8-8719-419EAE91176B}" type="pres">
      <dgm:prSet presAssocID="{66317825-6958-4D5F-B8AE-9AD60E5A37B8}" presName="rootConnector" presStyleLbl="node4" presStyleIdx="36" presStyleCnt="39"/>
      <dgm:spPr/>
    </dgm:pt>
    <dgm:pt modelId="{0454F076-8F2A-44CA-A5ED-CB9D8E189CA6}" type="pres">
      <dgm:prSet presAssocID="{66317825-6958-4D5F-B8AE-9AD60E5A37B8}" presName="hierChild4" presStyleCnt="0"/>
      <dgm:spPr/>
    </dgm:pt>
    <dgm:pt modelId="{CE17A0D4-AC5E-4241-AB43-49695FE96FB5}" type="pres">
      <dgm:prSet presAssocID="{66317825-6958-4D5F-B8AE-9AD60E5A37B8}" presName="hierChild5" presStyleCnt="0"/>
      <dgm:spPr/>
    </dgm:pt>
    <dgm:pt modelId="{E3E2D9B3-7A01-4EB0-8F83-61AE947A7CF7}" type="pres">
      <dgm:prSet presAssocID="{8C97418E-1F2C-498C-9AF8-BBFF01EF6FD8}" presName="Name37" presStyleLbl="parChTrans1D4" presStyleIdx="37" presStyleCnt="39"/>
      <dgm:spPr/>
    </dgm:pt>
    <dgm:pt modelId="{F5DCDD8F-15A6-455B-B816-8F81FD822F78}" type="pres">
      <dgm:prSet presAssocID="{AFB3353B-5169-4925-91E5-FBBB01FA988A}" presName="hierRoot2" presStyleCnt="0">
        <dgm:presLayoutVars>
          <dgm:hierBranch val="init"/>
        </dgm:presLayoutVars>
      </dgm:prSet>
      <dgm:spPr/>
    </dgm:pt>
    <dgm:pt modelId="{B47FD4B2-8F24-49B8-AB6D-20F00BF7E62B}" type="pres">
      <dgm:prSet presAssocID="{AFB3353B-5169-4925-91E5-FBBB01FA988A}" presName="rootComposite" presStyleCnt="0"/>
      <dgm:spPr/>
    </dgm:pt>
    <dgm:pt modelId="{7202AF5B-8237-428E-8FEA-6FF0680C17B3}" type="pres">
      <dgm:prSet presAssocID="{AFB3353B-5169-4925-91E5-FBBB01FA988A}" presName="rootText" presStyleLbl="node4" presStyleIdx="37" presStyleCnt="39">
        <dgm:presLayoutVars>
          <dgm:chPref val="3"/>
        </dgm:presLayoutVars>
      </dgm:prSet>
      <dgm:spPr/>
    </dgm:pt>
    <dgm:pt modelId="{772C2ACF-0E01-4EEB-B476-E0C941736250}" type="pres">
      <dgm:prSet presAssocID="{AFB3353B-5169-4925-91E5-FBBB01FA988A}" presName="rootConnector" presStyleLbl="node4" presStyleIdx="37" presStyleCnt="39"/>
      <dgm:spPr/>
    </dgm:pt>
    <dgm:pt modelId="{3644976C-21CA-48E6-93B5-B8156D669558}" type="pres">
      <dgm:prSet presAssocID="{AFB3353B-5169-4925-91E5-FBBB01FA988A}" presName="hierChild4" presStyleCnt="0"/>
      <dgm:spPr/>
    </dgm:pt>
    <dgm:pt modelId="{5AC37C00-52AE-439A-A959-B6DB6AF7A91B}" type="pres">
      <dgm:prSet presAssocID="{AFB3353B-5169-4925-91E5-FBBB01FA988A}" presName="hierChild5" presStyleCnt="0"/>
      <dgm:spPr/>
    </dgm:pt>
    <dgm:pt modelId="{44CF46AA-C524-4545-BB71-88773B25A054}" type="pres">
      <dgm:prSet presAssocID="{D8AFA8C2-6973-4F2E-BE4C-AA762268A44C}" presName="Name37" presStyleLbl="parChTrans1D4" presStyleIdx="38" presStyleCnt="39"/>
      <dgm:spPr/>
    </dgm:pt>
    <dgm:pt modelId="{5B63C005-0A4F-4073-A8F4-E1664F69083D}" type="pres">
      <dgm:prSet presAssocID="{3B1238FF-1312-45F1-8AC8-1B9030C482A2}" presName="hierRoot2" presStyleCnt="0">
        <dgm:presLayoutVars>
          <dgm:hierBranch val="init"/>
        </dgm:presLayoutVars>
      </dgm:prSet>
      <dgm:spPr/>
    </dgm:pt>
    <dgm:pt modelId="{AE9F440A-4531-438C-9086-434FD5042809}" type="pres">
      <dgm:prSet presAssocID="{3B1238FF-1312-45F1-8AC8-1B9030C482A2}" presName="rootComposite" presStyleCnt="0"/>
      <dgm:spPr/>
    </dgm:pt>
    <dgm:pt modelId="{792B4571-F68A-452F-8645-804789E048F3}" type="pres">
      <dgm:prSet presAssocID="{3B1238FF-1312-45F1-8AC8-1B9030C482A2}" presName="rootText" presStyleLbl="node4" presStyleIdx="38" presStyleCnt="39">
        <dgm:presLayoutVars>
          <dgm:chPref val="3"/>
        </dgm:presLayoutVars>
      </dgm:prSet>
      <dgm:spPr/>
    </dgm:pt>
    <dgm:pt modelId="{09BA311B-4F5F-4251-B9A5-EA4C01F23021}" type="pres">
      <dgm:prSet presAssocID="{3B1238FF-1312-45F1-8AC8-1B9030C482A2}" presName="rootConnector" presStyleLbl="node4" presStyleIdx="38" presStyleCnt="39"/>
      <dgm:spPr/>
    </dgm:pt>
    <dgm:pt modelId="{18BF13EB-3789-4C67-92AD-5C2CC555789C}" type="pres">
      <dgm:prSet presAssocID="{3B1238FF-1312-45F1-8AC8-1B9030C482A2}" presName="hierChild4" presStyleCnt="0"/>
      <dgm:spPr/>
    </dgm:pt>
    <dgm:pt modelId="{1FE2844E-9CF5-4C2A-8E28-F939BDA93168}" type="pres">
      <dgm:prSet presAssocID="{3B1238FF-1312-45F1-8AC8-1B9030C482A2}" presName="hierChild5" presStyleCnt="0"/>
      <dgm:spPr/>
    </dgm:pt>
    <dgm:pt modelId="{8136676A-9262-4417-B426-94BD92F29BA4}" type="pres">
      <dgm:prSet presAssocID="{721B7C47-F6D7-4E36-ACB1-865548B47AFB}" presName="hierChild5" presStyleCnt="0"/>
      <dgm:spPr/>
    </dgm:pt>
    <dgm:pt modelId="{EFE3A76D-C88C-4334-A771-BB14BD48759A}" type="pres">
      <dgm:prSet presAssocID="{1621BBE0-AF8D-480F-8447-4D41E86D6E3E}" presName="hierChild5" presStyleCnt="0"/>
      <dgm:spPr/>
    </dgm:pt>
    <dgm:pt modelId="{8F86CDB0-5019-4D2F-B744-A277FFF38CDA}" type="pres">
      <dgm:prSet presAssocID="{032DEA0A-E911-4BCE-81CB-661276BD60E4}" presName="hierChild5" presStyleCnt="0"/>
      <dgm:spPr/>
    </dgm:pt>
    <dgm:pt modelId="{5637A6CF-04D9-440C-A457-55979F53CC85}" type="pres">
      <dgm:prSet presAssocID="{DA280334-A4AB-4AFD-AFE0-F419E54744DE}" presName="hierChild5" presStyleCnt="0"/>
      <dgm:spPr/>
    </dgm:pt>
    <dgm:pt modelId="{887D84B2-B249-42BD-852E-3D63659EB69A}" type="pres">
      <dgm:prSet presAssocID="{63988F05-7DA7-4E16-86B2-D1AD03AA1753}" presName="hierChild3" presStyleCnt="0"/>
      <dgm:spPr/>
    </dgm:pt>
  </dgm:ptLst>
  <dgm:cxnLst>
    <dgm:cxn modelId="{CCDA0D01-29B8-4C23-8CF0-D9E0EC9A7641}" type="presOf" srcId="{795AA124-7D45-4534-BF7A-D546CAF72A90}" destId="{E897EC32-863B-4385-9DAF-FE75ADBE47BC}" srcOrd="0" destOrd="0" presId="urn:microsoft.com/office/officeart/2005/8/layout/orgChart1"/>
    <dgm:cxn modelId="{D62C5A01-BD14-44B0-B775-57629AE2F338}" type="presOf" srcId="{17DD122A-E607-4E90-B305-076A290E8DC9}" destId="{FB4D0B73-8D02-411A-8459-AA669D1B01DC}" srcOrd="1" destOrd="0" presId="urn:microsoft.com/office/officeart/2005/8/layout/orgChart1"/>
    <dgm:cxn modelId="{68DE3A02-E57D-4B68-8A4A-0DA9E405CFCF}" type="presOf" srcId="{115A3B4A-1989-4D2D-B1F0-58432F439BF3}" destId="{974BEB4A-A9D4-4C8E-9A03-8453A8CC65A7}" srcOrd="0" destOrd="0" presId="urn:microsoft.com/office/officeart/2005/8/layout/orgChart1"/>
    <dgm:cxn modelId="{4D0DC002-7FEB-48F9-9C63-E65F3F7260AD}" srcId="{1621BBE0-AF8D-480F-8447-4D41E86D6E3E}" destId="{13DB16BF-94A1-4335-AF85-0E459DAE208E}" srcOrd="0" destOrd="0" parTransId="{7E06F16A-4D4B-48E5-846A-FD7E7E1014E4}" sibTransId="{15DA17C7-D797-4925-A3BA-BC3CDD0E7615}"/>
    <dgm:cxn modelId="{0E279403-66C4-40CD-8A9B-09DF4B155805}" type="presOf" srcId="{C5ABCDFF-9976-4289-A051-F88D0AF88314}" destId="{C8928290-5824-4188-818E-F9B746C3E894}" srcOrd="0" destOrd="0" presId="urn:microsoft.com/office/officeart/2005/8/layout/orgChart1"/>
    <dgm:cxn modelId="{83356605-0AA9-4A43-A2E7-7153CB87E40F}" type="presOf" srcId="{CA10F682-FC54-4396-A7D9-F5678451ABC3}" destId="{3620C53F-0320-422F-8537-AE5643BE48B9}" srcOrd="0" destOrd="0" presId="urn:microsoft.com/office/officeart/2005/8/layout/orgChart1"/>
    <dgm:cxn modelId="{BFE28D06-6671-47C0-AD3E-C4716034EA09}" type="presOf" srcId="{3B1238FF-1312-45F1-8AC8-1B9030C482A2}" destId="{792B4571-F68A-452F-8645-804789E048F3}" srcOrd="0" destOrd="0" presId="urn:microsoft.com/office/officeart/2005/8/layout/orgChart1"/>
    <dgm:cxn modelId="{3134C906-2FA2-446B-A7B8-A8061E0E134F}" type="presOf" srcId="{B530B501-8A4C-4AF4-9AA4-3F862C33E2E1}" destId="{D54C42C2-0ED7-4E5E-95C9-7C886935119A}" srcOrd="0" destOrd="0" presId="urn:microsoft.com/office/officeart/2005/8/layout/orgChart1"/>
    <dgm:cxn modelId="{6F4B1708-E922-4550-B4E1-6B96064FAE21}" type="presOf" srcId="{F052C4A9-A5DF-4800-A096-B121E2D101CD}" destId="{5074C6F6-BF20-4181-AB37-34DBC025C666}" srcOrd="1" destOrd="0" presId="urn:microsoft.com/office/officeart/2005/8/layout/orgChart1"/>
    <dgm:cxn modelId="{57B64308-4933-4D9D-AFDA-5BC9D36F8D3B}" srcId="{721B7C47-F6D7-4E36-ACB1-865548B47AFB}" destId="{3B1238FF-1312-45F1-8AC8-1B9030C482A2}" srcOrd="5" destOrd="0" parTransId="{D8AFA8C2-6973-4F2E-BE4C-AA762268A44C}" sibTransId="{041916A9-376F-4910-9B30-09FD04DB6BBF}"/>
    <dgm:cxn modelId="{CA1C7909-348F-4581-9077-4D4AAE394325}" type="presOf" srcId="{66317825-6958-4D5F-B8AE-9AD60E5A37B8}" destId="{27DC4656-252A-46D9-BA6E-7B43A620874E}" srcOrd="0" destOrd="0" presId="urn:microsoft.com/office/officeart/2005/8/layout/orgChart1"/>
    <dgm:cxn modelId="{5FE40C0C-2F20-4E55-87A4-90329B5E2754}" type="presOf" srcId="{5034ED36-9ADA-486B-A7AE-6C09E75D4952}" destId="{CEB31FEA-6A7D-4F9B-9CA6-6DD77448A506}" srcOrd="0" destOrd="0" presId="urn:microsoft.com/office/officeart/2005/8/layout/orgChart1"/>
    <dgm:cxn modelId="{8B59DB0E-A63D-40E1-AAC7-C285004BD450}" type="presOf" srcId="{5EFAC185-2F27-4BD0-822B-311F5FDBB95E}" destId="{1105F4AF-27AA-4DB0-9108-76B2DF670A20}" srcOrd="0" destOrd="0" presId="urn:microsoft.com/office/officeart/2005/8/layout/orgChart1"/>
    <dgm:cxn modelId="{5787A30F-2520-49FD-A9B7-DBAD88240D15}" type="presOf" srcId="{132215A1-C822-4AA6-A31D-0DB6305DDD8A}" destId="{5C1C3799-71A9-4E70-BE18-B558341F6C70}" srcOrd="0" destOrd="0" presId="urn:microsoft.com/office/officeart/2005/8/layout/orgChart1"/>
    <dgm:cxn modelId="{361E6012-FC99-4D1E-90A3-EE41BF9A4696}" srcId="{721B7C47-F6D7-4E36-ACB1-865548B47AFB}" destId="{1445E9B8-B86A-4267-BB67-7B681453A813}" srcOrd="2" destOrd="0" parTransId="{B530B501-8A4C-4AF4-9AA4-3F862C33E2E1}" sibTransId="{8FEC165A-A15F-49B5-A040-39DFC5C1C9A4}"/>
    <dgm:cxn modelId="{57FE5E13-5B12-48F2-84AF-3527C0070E01}" type="presOf" srcId="{03DFFBF5-4DFE-4094-830A-84CA4DAE2772}" destId="{74E3A3A1-F087-4A5C-98F6-B5CA91DF9A1D}" srcOrd="0" destOrd="0" presId="urn:microsoft.com/office/officeart/2005/8/layout/orgChart1"/>
    <dgm:cxn modelId="{4827E313-50B6-4133-8C80-5A8263C78D3E}" type="presOf" srcId="{D95EB62A-A8B4-4514-BD2A-7ACE3391FC73}" destId="{3481B81D-E385-4BDF-90D8-1EE58CE6AC94}" srcOrd="0" destOrd="0" presId="urn:microsoft.com/office/officeart/2005/8/layout/orgChart1"/>
    <dgm:cxn modelId="{3246B015-0862-4777-8B1B-4170FA415E26}" type="presOf" srcId="{115A3B4A-1989-4D2D-B1F0-58432F439BF3}" destId="{8D0E8D18-F62D-4423-9BBC-9E8801C6B5CF}" srcOrd="1" destOrd="0" presId="urn:microsoft.com/office/officeart/2005/8/layout/orgChart1"/>
    <dgm:cxn modelId="{95460C16-8632-4599-AE4F-F108F1561108}" type="presOf" srcId="{795AA124-7D45-4534-BF7A-D546CAF72A90}" destId="{0FAE3740-3FB7-4DE5-8599-7A0596DBA001}" srcOrd="1" destOrd="0" presId="urn:microsoft.com/office/officeart/2005/8/layout/orgChart1"/>
    <dgm:cxn modelId="{B0165518-8824-49CB-BACF-66059640E5A1}" type="presOf" srcId="{CA10F682-FC54-4396-A7D9-F5678451ABC3}" destId="{0145CA5C-02F6-473F-8A3E-60C452E6A44F}" srcOrd="1" destOrd="0" presId="urn:microsoft.com/office/officeart/2005/8/layout/orgChart1"/>
    <dgm:cxn modelId="{1749A21A-9EC0-4C31-964E-87A1C40FB69A}" type="presOf" srcId="{4C6536F7-5BEE-4012-B2D0-FFB7B08D6529}" destId="{A80D1D89-4803-4A6E-8B90-3009D2C226C1}" srcOrd="1" destOrd="0" presId="urn:microsoft.com/office/officeart/2005/8/layout/orgChart1"/>
    <dgm:cxn modelId="{886FA91B-7E54-4357-A63C-7E714B9C847B}" type="presOf" srcId="{1621BBE0-AF8D-480F-8447-4D41E86D6E3E}" destId="{7DDAF06C-F762-4567-8EBB-178A7E253119}" srcOrd="0" destOrd="0" presId="urn:microsoft.com/office/officeart/2005/8/layout/orgChart1"/>
    <dgm:cxn modelId="{66EA8F1D-5CFC-4114-BB7A-D1CA8167786D}" type="presOf" srcId="{DC790B01-754E-4B7B-AE78-BB85D9DEC033}" destId="{C83E6DC2-46FF-427B-ADE1-55DF432F10AD}" srcOrd="0" destOrd="0" presId="urn:microsoft.com/office/officeart/2005/8/layout/orgChart1"/>
    <dgm:cxn modelId="{A1FF9D1D-3DF5-4582-BEBA-F73A2F84D056}" srcId="{DAAA97FF-1F9A-40A1-A2FA-123E639F5936}" destId="{03DFFBF5-4DFE-4094-830A-84CA4DAE2772}" srcOrd="3" destOrd="0" parTransId="{2E911809-B0F9-4C72-8FCD-308495DAB7EA}" sibTransId="{4608E82E-8768-4E50-8219-9C3258C49DD4}"/>
    <dgm:cxn modelId="{7577DC1D-C650-4ADD-A8A0-F80C53A4666F}" type="presOf" srcId="{81468C93-ACC6-4AF9-BA7E-9815D494958A}" destId="{94F58E9B-5A0E-4295-B7FB-2051FCC0BC6B}" srcOrd="0" destOrd="0" presId="urn:microsoft.com/office/officeart/2005/8/layout/orgChart1"/>
    <dgm:cxn modelId="{3849FE1F-470E-4431-B4A1-E2B007BD7EFF}" type="presOf" srcId="{F06C967B-8C41-4411-AC76-100B14808899}" destId="{91B0D869-7E46-4918-9135-10712CFB4BCB}" srcOrd="0" destOrd="0" presId="urn:microsoft.com/office/officeart/2005/8/layout/orgChart1"/>
    <dgm:cxn modelId="{97AD3520-DA07-4F63-BF6E-4DB72781E075}" type="presOf" srcId="{10D0FD3C-CC54-4E12-93EE-B38805D911DC}" destId="{CFC0A345-2461-44EC-ACD3-4937F5AA6B56}" srcOrd="0" destOrd="0" presId="urn:microsoft.com/office/officeart/2005/8/layout/orgChart1"/>
    <dgm:cxn modelId="{F1D82A24-DDF5-4A54-BF07-62B536885F1C}" type="presOf" srcId="{1E84D273-FCEA-4152-AB21-0741C35A834F}" destId="{BB4EEB64-C4A1-425A-A182-F6F4940DDE7D}" srcOrd="1" destOrd="0" presId="urn:microsoft.com/office/officeart/2005/8/layout/orgChart1"/>
    <dgm:cxn modelId="{E4211125-F177-4212-9548-0184C1BB83F0}" type="presOf" srcId="{03DFFBF5-4DFE-4094-830A-84CA4DAE2772}" destId="{EAE681C2-8400-43E2-97CC-E8905A401221}" srcOrd="1" destOrd="0" presId="urn:microsoft.com/office/officeart/2005/8/layout/orgChart1"/>
    <dgm:cxn modelId="{42B79826-F433-45DE-A019-4A0664A4E2D4}" type="presOf" srcId="{B6118234-3ED2-4360-A146-0BB19A7AA15C}" destId="{52AD15E4-A66B-4997-B4C5-9152FB8EBBA8}" srcOrd="0" destOrd="0" presId="urn:microsoft.com/office/officeart/2005/8/layout/orgChart1"/>
    <dgm:cxn modelId="{4770FC2A-0B0F-4EC9-A733-F90DCD954B9A}" type="presOf" srcId="{B4B776D3-09FE-4BE1-A123-BF83BEDF9B74}" destId="{2208C7D1-A30E-404F-916C-7FE19238219F}" srcOrd="1" destOrd="0" presId="urn:microsoft.com/office/officeart/2005/8/layout/orgChart1"/>
    <dgm:cxn modelId="{6AC3512B-5BC9-4977-803C-ECA5DBDB5C83}" type="presOf" srcId="{E328DD6A-9E9D-489B-B0DC-F19C06BF197E}" destId="{A8D7A2A9-C6AF-4202-8C7D-1995430FFC60}" srcOrd="0" destOrd="0" presId="urn:microsoft.com/office/officeart/2005/8/layout/orgChart1"/>
    <dgm:cxn modelId="{5909B32C-076D-4775-B005-7E36621D4DB0}" type="presOf" srcId="{AFB3353B-5169-4925-91E5-FBBB01FA988A}" destId="{772C2ACF-0E01-4EEB-B476-E0C941736250}" srcOrd="1" destOrd="0" presId="urn:microsoft.com/office/officeart/2005/8/layout/orgChart1"/>
    <dgm:cxn modelId="{FE4C312D-D748-4177-931C-44A90647A802}" type="presOf" srcId="{8BE19757-3760-403C-AA25-F7A0098E3805}" destId="{CD1452C0-9344-4443-8049-559E23645D9D}" srcOrd="0" destOrd="0" presId="urn:microsoft.com/office/officeart/2005/8/layout/orgChart1"/>
    <dgm:cxn modelId="{8A569F2D-B136-4D1C-B495-E34A73019A5F}" srcId="{3DCD9A9D-707F-4055-8347-00EC2B05EB46}" destId="{63988F05-7DA7-4E16-86B2-D1AD03AA1753}" srcOrd="0" destOrd="0" parTransId="{098C8492-EE8A-4D1A-94E9-7B0E1AD27332}" sibTransId="{70A681F3-6556-454C-9C82-0D3066F01F41}"/>
    <dgm:cxn modelId="{7CEBD22F-91BB-491B-998E-292456F852CC}" srcId="{032DEA0A-E911-4BCE-81CB-661276BD60E4}" destId="{F06C967B-8C41-4411-AC76-100B14808899}" srcOrd="0" destOrd="0" parTransId="{B5E5EFFE-2B22-43DB-9837-88EE8C23BF87}" sibTransId="{8E9FC1A5-EACF-4D18-8CC7-5D401A3763F6}"/>
    <dgm:cxn modelId="{B1444931-BDBD-4483-950E-D9B129374E57}" srcId="{721B7C47-F6D7-4E36-ACB1-865548B47AFB}" destId="{66317825-6958-4D5F-B8AE-9AD60E5A37B8}" srcOrd="3" destOrd="0" parTransId="{BC49F959-0E13-46A8-80CF-079EF0F518E0}" sibTransId="{105ABA1D-E7FE-4AE9-A68A-728E6CDA4298}"/>
    <dgm:cxn modelId="{CF2F7032-B311-4788-BF72-1F6BC0F3440F}" type="presOf" srcId="{BC49F959-0E13-46A8-80CF-079EF0F518E0}" destId="{6BD783E7-BC5A-4985-8B52-04A2E8575077}" srcOrd="0" destOrd="0" presId="urn:microsoft.com/office/officeart/2005/8/layout/orgChart1"/>
    <dgm:cxn modelId="{52312D33-959B-44AF-8C0C-8ACB6ED6B697}" type="presOf" srcId="{7E06F16A-4D4B-48E5-846A-FD7E7E1014E4}" destId="{9BAF1D46-BA8B-4952-9C22-931D74B026A1}" srcOrd="0" destOrd="0" presId="urn:microsoft.com/office/officeart/2005/8/layout/orgChart1"/>
    <dgm:cxn modelId="{493F8333-8743-4292-BEA1-9054D531BA05}" type="presOf" srcId="{41F567D4-AA5A-4633-954D-50034C452861}" destId="{D48A2A78-C3BB-4CC2-AEBC-7ECEE898E99F}" srcOrd="0" destOrd="0" presId="urn:microsoft.com/office/officeart/2005/8/layout/orgChart1"/>
    <dgm:cxn modelId="{DA509133-BC7C-4A80-B93E-570C820E5954}" srcId="{13DB16BF-94A1-4335-AF85-0E459DAE208E}" destId="{B4B776D3-09FE-4BE1-A123-BF83BEDF9B74}" srcOrd="1" destOrd="0" parTransId="{D504DB1D-A9CA-4522-B4F0-BA838B650AD0}" sibTransId="{874DFA5E-F509-41FA-A197-CB8C21A93583}"/>
    <dgm:cxn modelId="{BE2F0834-66B4-42E1-AE01-54375BDFE761}" srcId="{032DEA0A-E911-4BCE-81CB-661276BD60E4}" destId="{1621BBE0-AF8D-480F-8447-4D41E86D6E3E}" srcOrd="2" destOrd="0" parTransId="{DC790B01-754E-4B7B-AE78-BB85D9DEC033}" sibTransId="{6C8E4D1F-A3CF-42CD-9F49-C809ECDD281D}"/>
    <dgm:cxn modelId="{F14EA635-6B81-42C3-BEB9-6C4A70E564BE}" srcId="{6A1AC718-D08B-433E-9A81-8742E3D97780}" destId="{9B460E4B-A51A-4C9F-8A40-6C1B0B2E85A8}" srcOrd="0" destOrd="0" parTransId="{D7A4A065-5A07-4B7A-BCD4-F55D38C4BF47}" sibTransId="{BE3EDCE4-FD68-4EF4-B6BE-18481BE182AA}"/>
    <dgm:cxn modelId="{4C724E38-7C95-4B36-A283-1699B9738730}" type="presOf" srcId="{721B7C47-F6D7-4E36-ACB1-865548B47AFB}" destId="{FD6A6354-F011-4209-87E1-0445AC3BFED4}" srcOrd="1" destOrd="0" presId="urn:microsoft.com/office/officeart/2005/8/layout/orgChart1"/>
    <dgm:cxn modelId="{E019ED38-4AC1-42DF-B5F6-D0E71C6094D5}" type="presOf" srcId="{9999400E-6EC1-4091-AD19-824329216010}" destId="{7DB300A9-9182-47A7-8199-54CBFA39900B}" srcOrd="1" destOrd="0" presId="urn:microsoft.com/office/officeart/2005/8/layout/orgChart1"/>
    <dgm:cxn modelId="{326C2E3B-7FAD-411D-BF89-E380C0818B85}" srcId="{FC230F75-516D-43FB-BEEB-5596B6D5BB5C}" destId="{CA10F682-FC54-4396-A7D9-F5678451ABC3}" srcOrd="1" destOrd="0" parTransId="{40D0974A-3D81-4621-903C-F83BDAA255A8}" sibTransId="{12F431A3-0B21-421E-A247-6CA99648E8D0}"/>
    <dgm:cxn modelId="{90A0DB3B-840B-4490-AFBE-C33CF29FFD0F}" type="presOf" srcId="{786FECAC-6E15-4A77-8A26-5A30853C8123}" destId="{FB02A80D-E313-4FD0-A949-6E32C3206A3B}" srcOrd="1" destOrd="0" presId="urn:microsoft.com/office/officeart/2005/8/layout/orgChart1"/>
    <dgm:cxn modelId="{8144223C-2AF1-44E1-A9FC-843FC7DED458}" srcId="{786FECAC-6E15-4A77-8A26-5A30853C8123}" destId="{67958F79-6DA1-4C25-BAAB-F835EF5D027F}" srcOrd="3" destOrd="0" parTransId="{93A40FEC-402A-4DFF-A528-CF47D2EFAB6D}" sibTransId="{75E48052-DD24-4730-A551-4F2F92F8811F}"/>
    <dgm:cxn modelId="{CECD363C-9769-491A-BBCD-B3A97C19978B}" type="presOf" srcId="{F052C4A9-A5DF-4800-A096-B121E2D101CD}" destId="{B488CE00-7E92-4FE4-89E1-19CE1D3492D0}" srcOrd="0" destOrd="0" presId="urn:microsoft.com/office/officeart/2005/8/layout/orgChart1"/>
    <dgm:cxn modelId="{F894DE3C-295E-4F1E-94E4-9A796CAA4FD4}" type="presOf" srcId="{9B460E4B-A51A-4C9F-8A40-6C1B0B2E85A8}" destId="{33BED30C-A8C6-4323-873C-DEC829DC4FF2}" srcOrd="1" destOrd="0" presId="urn:microsoft.com/office/officeart/2005/8/layout/orgChart1"/>
    <dgm:cxn modelId="{4605F43D-E626-4618-ADFF-9A65E0950EE8}" type="presOf" srcId="{0C768214-405C-44F2-A035-FE6FCF5138F5}" destId="{CBCBD541-C0E1-4283-BCB2-618AB6058810}" srcOrd="0" destOrd="0" presId="urn:microsoft.com/office/officeart/2005/8/layout/orgChart1"/>
    <dgm:cxn modelId="{FD373D3F-7793-4C1B-ABB0-5EE41CEFA198}" type="presOf" srcId="{DAAA97FF-1F9A-40A1-A2FA-123E639F5936}" destId="{E8932F32-B4D8-4E71-8100-89D3476BA9C8}" srcOrd="1" destOrd="0" presId="urn:microsoft.com/office/officeart/2005/8/layout/orgChart1"/>
    <dgm:cxn modelId="{EFD9D740-C02E-400E-8D54-955F127EC344}" srcId="{63988F05-7DA7-4E16-86B2-D1AD03AA1753}" destId="{795AA124-7D45-4534-BF7A-D546CAF72A90}" srcOrd="0" destOrd="0" parTransId="{807885DF-0600-42D4-8EE0-783D86B433DB}" sibTransId="{D0EB2AA0-76FA-4E3B-AA5F-47B31DE70BC9}"/>
    <dgm:cxn modelId="{409A4541-6079-48FF-9AF6-03474605FD28}" type="presOf" srcId="{6446B83F-4153-4BEC-B653-A4AF391EACF7}" destId="{425FD147-7772-48A5-9A0C-09319F0153A9}" srcOrd="0" destOrd="0" presId="urn:microsoft.com/office/officeart/2005/8/layout/orgChart1"/>
    <dgm:cxn modelId="{5BD95742-DC3E-4230-BE8E-CF33FD063221}" type="presOf" srcId="{66317825-6958-4D5F-B8AE-9AD60E5A37B8}" destId="{9B2E8894-80CE-46C8-8719-419EAE91176B}" srcOrd="1" destOrd="0" presId="urn:microsoft.com/office/officeart/2005/8/layout/orgChart1"/>
    <dgm:cxn modelId="{E7465645-985E-4EB7-80DE-A29076DC35D0}" type="presOf" srcId="{0D399CE4-EC72-4D27-A17F-08C0DE6EC7EF}" destId="{80351FC6-DBD6-46D2-9FCB-A991DD73AC63}" srcOrd="1" destOrd="0" presId="urn:microsoft.com/office/officeart/2005/8/layout/orgChart1"/>
    <dgm:cxn modelId="{8FEBBE45-0D2E-4B0E-93CB-37F38C31A67D}" srcId="{DAAA97FF-1F9A-40A1-A2FA-123E639F5936}" destId="{FC230F75-516D-43FB-BEEB-5596B6D5BB5C}" srcOrd="2" destOrd="0" parTransId="{C5ABCDFF-9976-4289-A051-F88D0AF88314}" sibTransId="{172AEA47-D194-4883-B5BF-AEB5695F6A3E}"/>
    <dgm:cxn modelId="{37DD9F46-11B4-4493-9AA0-E3153702129D}" srcId="{786FECAC-6E15-4A77-8A26-5A30853C8123}" destId="{0D399CE4-EC72-4D27-A17F-08C0DE6EC7EF}" srcOrd="2" destOrd="0" parTransId="{5E3E0DE7-F5E7-4698-A0B3-7CC41EFECA16}" sibTransId="{959B063B-ED64-48D9-9379-A1088C723C04}"/>
    <dgm:cxn modelId="{FED63A47-7F15-42FE-9FEE-BDB423A15597}" type="presOf" srcId="{EB327633-1724-4F23-9C1E-8B323085CD84}" destId="{F3D2432F-E94C-4BA8-AB4E-4D4849388A03}" srcOrd="0" destOrd="0" presId="urn:microsoft.com/office/officeart/2005/8/layout/orgChart1"/>
    <dgm:cxn modelId="{7904454A-BF8E-4963-9D64-69E8BAD32B23}" type="presOf" srcId="{17908606-52C4-4190-9821-25C752A65E94}" destId="{ED11B38D-512E-4EF0-8A24-F790CF9B9CBB}" srcOrd="0" destOrd="0" presId="urn:microsoft.com/office/officeart/2005/8/layout/orgChart1"/>
    <dgm:cxn modelId="{9CF24D4F-02B0-4BE4-AD93-8BC7AE24EB39}" srcId="{13DB16BF-94A1-4335-AF85-0E459DAE208E}" destId="{44DFFE66-4186-4054-AE7A-3B2BABFFDFDC}" srcOrd="3" destOrd="0" parTransId="{D95EB62A-A8B4-4514-BD2A-7ACE3391FC73}" sibTransId="{AFE16A28-E11C-451A-BF99-69AEEB64FE9D}"/>
    <dgm:cxn modelId="{D92CB74F-9D95-49D2-BB7E-3A95429E9698}" type="presOf" srcId="{C430EF81-FC95-45F0-B236-268AA18EC515}" destId="{76B7EF1D-BDA5-420A-AB09-DCD633131D8D}" srcOrd="0" destOrd="0" presId="urn:microsoft.com/office/officeart/2005/8/layout/orgChart1"/>
    <dgm:cxn modelId="{2DE71650-E39B-4D9A-A195-5C08C20D72D7}" type="presOf" srcId="{67958F79-6DA1-4C25-BAAB-F835EF5D027F}" destId="{BF245D85-E268-497D-8AEF-2E7905408AEE}" srcOrd="1" destOrd="0" presId="urn:microsoft.com/office/officeart/2005/8/layout/orgChart1"/>
    <dgm:cxn modelId="{A6E55A50-8FF1-4737-9859-D8D4430556B7}" type="presOf" srcId="{B4B776D3-09FE-4BE1-A123-BF83BEDF9B74}" destId="{53DCD7C5-2BAD-4D82-8D5A-DE4B531B5628}" srcOrd="0" destOrd="0" presId="urn:microsoft.com/office/officeart/2005/8/layout/orgChart1"/>
    <dgm:cxn modelId="{67635854-DD82-4EF3-A202-00623BF74357}" type="presOf" srcId="{B5E5EFFE-2B22-43DB-9837-88EE8C23BF87}" destId="{778BCAE2-67D3-4C22-AD19-D123B3F99389}" srcOrd="0" destOrd="0" presId="urn:microsoft.com/office/officeart/2005/8/layout/orgChart1"/>
    <dgm:cxn modelId="{0357AD54-BBCB-4A25-B0DF-9F3BDC036122}" srcId="{786FECAC-6E15-4A77-8A26-5A30853C8123}" destId="{9999400E-6EC1-4091-AD19-824329216010}" srcOrd="1" destOrd="0" parTransId="{6446B83F-4153-4BEC-B653-A4AF391EACF7}" sibTransId="{A04E37DA-BE0D-4849-963C-F84F55E59B9F}"/>
    <dgm:cxn modelId="{D235FB54-339A-4235-8E6A-EB76A575CE9F}" type="presOf" srcId="{29CCE174-4050-4C39-A04F-026B7EFB794F}" destId="{55AE1681-0385-48D7-9DCE-E08907956A15}" srcOrd="0" destOrd="0" presId="urn:microsoft.com/office/officeart/2005/8/layout/orgChart1"/>
    <dgm:cxn modelId="{2FE0C656-6B50-4FDB-9FBA-85573F42199F}" type="presOf" srcId="{0D09DBDD-CA5E-4DFA-ADAC-AC11E30B0AB0}" destId="{D736FBED-D02F-4612-A5F6-0B5B2CB7D97A}" srcOrd="1" destOrd="0" presId="urn:microsoft.com/office/officeart/2005/8/layout/orgChart1"/>
    <dgm:cxn modelId="{F5278758-EE64-4C97-87AE-36306189B1BC}" type="presOf" srcId="{81468C93-ACC6-4AF9-BA7E-9815D494958A}" destId="{7EC9BFF1-25AB-4D16-9702-8F9A9D896178}" srcOrd="1" destOrd="0" presId="urn:microsoft.com/office/officeart/2005/8/layout/orgChart1"/>
    <dgm:cxn modelId="{9F42DA59-8694-48BD-9D83-5367F9090F48}" type="presOf" srcId="{40D0974A-3D81-4621-903C-F83BDAA255A8}" destId="{34141D25-CA96-4096-940C-80C9FECBF464}" srcOrd="0" destOrd="0" presId="urn:microsoft.com/office/officeart/2005/8/layout/orgChart1"/>
    <dgm:cxn modelId="{ED59A664-F850-42DB-8BA7-A543B9B34F54}" type="presOf" srcId="{178052D6-CB12-4EB1-8F2B-5DA9925C2815}" destId="{59411550-E130-4F40-9752-C915D1D89335}" srcOrd="0" destOrd="0" presId="urn:microsoft.com/office/officeart/2005/8/layout/orgChart1"/>
    <dgm:cxn modelId="{1F236F6A-CBD2-4AFC-B01E-85FA889B2D9C}" type="presOf" srcId="{721B7C47-F6D7-4E36-ACB1-865548B47AFB}" destId="{B8722486-FA72-4F1F-A3F0-281426496E96}" srcOrd="0" destOrd="0" presId="urn:microsoft.com/office/officeart/2005/8/layout/orgChart1"/>
    <dgm:cxn modelId="{3D6CCF6A-3E9D-455A-B7DB-E400E955B4FB}" srcId="{1621BBE0-AF8D-480F-8447-4D41E86D6E3E}" destId="{721B7C47-F6D7-4E36-ACB1-865548B47AFB}" srcOrd="1" destOrd="0" parTransId="{E328DD6A-9E9D-489B-B0DC-F19C06BF197E}" sibTransId="{6264D678-125C-4BA9-A4F7-24344F884079}"/>
    <dgm:cxn modelId="{10CD166E-B171-4B12-AC40-79F948B09A03}" type="presOf" srcId="{13DB16BF-94A1-4335-AF85-0E459DAE208E}" destId="{5E29D178-EA6B-4C59-98C8-AB3091695A13}" srcOrd="1" destOrd="0" presId="urn:microsoft.com/office/officeart/2005/8/layout/orgChart1"/>
    <dgm:cxn modelId="{F62E3F6E-07F5-4A7A-BE1E-98E26B93BF1C}" type="presOf" srcId="{BDC7E68F-E3A8-471B-8FD6-22C9625292C3}" destId="{38F97D06-F7AA-46EC-834C-2830E0C3E51B}" srcOrd="0" destOrd="0" presId="urn:microsoft.com/office/officeart/2005/8/layout/orgChart1"/>
    <dgm:cxn modelId="{FF01916F-BD9F-4D0C-888C-EDDC5265C428}" type="presOf" srcId="{9887ACFF-75E1-4B43-969F-3707F1BAE20E}" destId="{8459693D-7DBE-4365-825E-FF0CCDB64DD7}" srcOrd="0" destOrd="0" presId="urn:microsoft.com/office/officeart/2005/8/layout/orgChart1"/>
    <dgm:cxn modelId="{2656C96F-054C-45CF-8054-AF9C29EEB1BA}" type="presOf" srcId="{1445E9B8-B86A-4267-BB67-7B681453A813}" destId="{76A6B985-1F2C-4E1D-86DB-2C860B2F971F}" srcOrd="0" destOrd="0" presId="urn:microsoft.com/office/officeart/2005/8/layout/orgChart1"/>
    <dgm:cxn modelId="{8CDF4070-BB35-42B3-BBB7-02C4FE04E45C}" srcId="{4C6536F7-5BEE-4012-B2D0-FFB7B08D6529}" destId="{29CCE174-4050-4C39-A04F-026B7EFB794F}" srcOrd="0" destOrd="0" parTransId="{178052D6-CB12-4EB1-8F2B-5DA9925C2815}" sibTransId="{F316D45A-E561-4E96-8E82-A9CB358532E1}"/>
    <dgm:cxn modelId="{EC4F8370-18CC-465C-9DB2-3DA66C0C77DE}" srcId="{FC230F75-516D-43FB-BEEB-5596B6D5BB5C}" destId="{D6D9BD63-0EF6-4A4B-9455-D612A3CB6151}" srcOrd="0" destOrd="0" parTransId="{3BB417B3-17F1-4C80-827B-9EC2B02A3508}" sibTransId="{89B72167-5295-45DE-A53F-3298FE656E7A}"/>
    <dgm:cxn modelId="{BE176B71-4BCF-467D-9115-FE45491C6D64}" type="presOf" srcId="{723625ED-1C08-4AC2-A607-5256DD113FFC}" destId="{53AD118A-F86C-45D2-AEF9-CDDAC5832ADC}" srcOrd="0" destOrd="0" presId="urn:microsoft.com/office/officeart/2005/8/layout/orgChart1"/>
    <dgm:cxn modelId="{C2DD8E74-5208-4348-A740-CE56630F474D}" type="presOf" srcId="{84FCCC39-48B3-4C33-8924-702D823CD791}" destId="{53E434F5-51B1-4845-A72D-1182CEDFA883}" srcOrd="0" destOrd="0" presId="urn:microsoft.com/office/officeart/2005/8/layout/orgChart1"/>
    <dgm:cxn modelId="{546A7876-AAC6-4AA9-BB85-410F96CBA2A9}" type="presOf" srcId="{FC230F75-516D-43FB-BEEB-5596B6D5BB5C}" destId="{21D00B4E-D605-4553-92FB-02CB46B15A8F}" srcOrd="1" destOrd="0" presId="urn:microsoft.com/office/officeart/2005/8/layout/orgChart1"/>
    <dgm:cxn modelId="{511E9276-5B5A-49FE-AD7D-93B9C1BA1AE8}" type="presOf" srcId="{FFA9ABD8-D97F-442B-8EEB-385527D9D4FF}" destId="{D3A1F51C-D8AE-4156-A283-50B4CDB138D2}" srcOrd="0" destOrd="0" presId="urn:microsoft.com/office/officeart/2005/8/layout/orgChart1"/>
    <dgm:cxn modelId="{C1BAF778-9465-4B70-BE1B-C5A972311230}" type="presOf" srcId="{C4FB0753-A873-44C9-8562-5DE856305F3E}" destId="{C199C78D-A1B8-49C6-8F8C-A9F69125ECB1}" srcOrd="1" destOrd="0" presId="urn:microsoft.com/office/officeart/2005/8/layout/orgChart1"/>
    <dgm:cxn modelId="{3398D17A-1253-452E-8CFE-A313258A353E}" type="presOf" srcId="{BBAD158E-1864-4B5D-A0A5-792509E6D554}" destId="{56CDBCA3-9EC6-4A3A-A3EE-F4BCB1828D6F}" srcOrd="1" destOrd="0" presId="urn:microsoft.com/office/officeart/2005/8/layout/orgChart1"/>
    <dgm:cxn modelId="{77DEDD7B-1189-4799-AF20-48C5AEF52493}" type="presOf" srcId="{4CC524F8-22DB-45D6-955B-2CC723D0D417}" destId="{BC22B42E-0C88-4B6C-BB18-4D971A92231D}" srcOrd="0" destOrd="0" presId="urn:microsoft.com/office/officeart/2005/8/layout/orgChart1"/>
    <dgm:cxn modelId="{6932D17C-3334-4939-A207-1ED3B99861B9}" type="presOf" srcId="{C4FB0753-A873-44C9-8562-5DE856305F3E}" destId="{DD08DE6C-39DD-4198-AB62-B42127C6EE76}" srcOrd="0" destOrd="0" presId="urn:microsoft.com/office/officeart/2005/8/layout/orgChart1"/>
    <dgm:cxn modelId="{7F56BA7D-F708-4FE7-852E-272C6156B88D}" type="presOf" srcId="{13DB16BF-94A1-4335-AF85-0E459DAE208E}" destId="{3C50E3C4-1AD4-40D7-9EDE-625B0D5E82FE}" srcOrd="0" destOrd="0" presId="urn:microsoft.com/office/officeart/2005/8/layout/orgChart1"/>
    <dgm:cxn modelId="{EEED5B81-C390-4408-AFD9-801435192510}" type="presOf" srcId="{9E141E8A-2760-40B6-9FAD-238D6C4396DE}" destId="{9D30037A-E669-4A33-BA69-28989C1B5582}" srcOrd="0" destOrd="0" presId="urn:microsoft.com/office/officeart/2005/8/layout/orgChart1"/>
    <dgm:cxn modelId="{ACBBA482-ABD5-4C9D-BF8D-50B2FCBD78E2}" type="presOf" srcId="{3DCD9A9D-707F-4055-8347-00EC2B05EB46}" destId="{9F88A5F2-6D31-4C19-B932-8F3D38E5BDF2}" srcOrd="0" destOrd="0" presId="urn:microsoft.com/office/officeart/2005/8/layout/orgChart1"/>
    <dgm:cxn modelId="{2B898E88-610E-4A90-80A4-09CAF32976D0}" srcId="{4C6536F7-5BEE-4012-B2D0-FFB7B08D6529}" destId="{B151331E-215F-4849-97FE-D1D3EACCEA44}" srcOrd="1" destOrd="0" parTransId="{BC5428F1-E8D3-4E87-87A3-81804CB4B6D2}" sibTransId="{4541405E-E38C-456D-9E3E-2F565192B597}"/>
    <dgm:cxn modelId="{4F86D789-6A47-4404-AC35-2BE9A563EEAB}" type="presOf" srcId="{3B1238FF-1312-45F1-8AC8-1B9030C482A2}" destId="{09BA311B-4F5F-4251-B9A5-EA4C01F23021}" srcOrd="1" destOrd="0" presId="urn:microsoft.com/office/officeart/2005/8/layout/orgChart1"/>
    <dgm:cxn modelId="{00971B8B-DEE2-40C3-86DF-037126630F30}" type="presOf" srcId="{751093A5-B2C2-4289-8356-4B138BBB6CED}" destId="{04BCCB9C-08F8-492F-B257-8718F82C2178}" srcOrd="0" destOrd="0" presId="urn:microsoft.com/office/officeart/2005/8/layout/orgChart1"/>
    <dgm:cxn modelId="{E2F0498C-2538-4C76-959E-BEC8A86AD55D}" type="presOf" srcId="{627D5C97-1268-4296-B092-8D5EDA1A5DE3}" destId="{C61D6DA0-EC19-4402-9ECC-803B09917E96}" srcOrd="0" destOrd="0" presId="urn:microsoft.com/office/officeart/2005/8/layout/orgChart1"/>
    <dgm:cxn modelId="{324C348D-DCFB-40D1-880F-6DD472339FCF}" type="presOf" srcId="{17DD122A-E607-4E90-B305-076A290E8DC9}" destId="{94DA3C21-8AF7-4A3A-A9D7-F53FBD7E54E3}" srcOrd="0" destOrd="0" presId="urn:microsoft.com/office/officeart/2005/8/layout/orgChart1"/>
    <dgm:cxn modelId="{7989B38D-A9E6-43FB-96B8-0971B754190B}" type="presOf" srcId="{AFB3353B-5169-4925-91E5-FBBB01FA988A}" destId="{7202AF5B-8237-428E-8FEA-6FF0680C17B3}" srcOrd="0" destOrd="0" presId="urn:microsoft.com/office/officeart/2005/8/layout/orgChart1"/>
    <dgm:cxn modelId="{D2D3278E-A098-42E5-B34A-F64D6412CBC1}" type="presOf" srcId="{63988F05-7DA7-4E16-86B2-D1AD03AA1753}" destId="{E27998BD-0F45-42F4-B108-7DD4B27D9E08}" srcOrd="1" destOrd="0" presId="urn:microsoft.com/office/officeart/2005/8/layout/orgChart1"/>
    <dgm:cxn modelId="{50F7768F-0947-4780-BD5C-3C4CAE4D64E5}" type="presOf" srcId="{6A1AC718-D08B-433E-9A81-8742E3D97780}" destId="{49016E67-F53B-41A1-AEF5-AF3AE9A64105}" srcOrd="0" destOrd="0" presId="urn:microsoft.com/office/officeart/2005/8/layout/orgChart1"/>
    <dgm:cxn modelId="{67B84590-AD5C-4745-BB85-CBD41EFFE4A1}" srcId="{786FECAC-6E15-4A77-8A26-5A30853C8123}" destId="{17DD122A-E607-4E90-B305-076A290E8DC9}" srcOrd="4" destOrd="0" parTransId="{A68FBB44-9DD7-4E33-B358-BDEA928E161C}" sibTransId="{95176346-A77D-4F54-BBFF-45D22931805F}"/>
    <dgm:cxn modelId="{70DDFB91-279D-4FB2-BB7C-725973384145}" type="presOf" srcId="{DA280334-A4AB-4AFD-AFE0-F419E54744DE}" destId="{891E4717-CAF9-4A72-ACD4-334ABD704690}" srcOrd="1" destOrd="0" presId="urn:microsoft.com/office/officeart/2005/8/layout/orgChart1"/>
    <dgm:cxn modelId="{56D75394-93A5-47C1-B180-0F137059A5C2}" type="presOf" srcId="{292588B7-EB2D-44DC-99E6-E7F80AF069D6}" destId="{82DAA0BE-F18D-4B62-B11B-311FFCD0C4D8}" srcOrd="1" destOrd="0" presId="urn:microsoft.com/office/officeart/2005/8/layout/orgChart1"/>
    <dgm:cxn modelId="{22237C94-D887-47E0-977A-A126B5E14D83}" type="presOf" srcId="{1621BBE0-AF8D-480F-8447-4D41E86D6E3E}" destId="{25A07DD5-28E7-4DD8-AAC0-A482918C738D}" srcOrd="1" destOrd="0" presId="urn:microsoft.com/office/officeart/2005/8/layout/orgChart1"/>
    <dgm:cxn modelId="{A22CF697-330E-4007-ADF7-97F6E8EB6491}" type="presOf" srcId="{DA00E927-3058-4F7D-B12A-B5C8CE32D3BB}" destId="{C560C2F6-7154-45E4-AEFF-F6ECAC113AB8}" srcOrd="0" destOrd="0" presId="urn:microsoft.com/office/officeart/2005/8/layout/orgChart1"/>
    <dgm:cxn modelId="{4CBAA798-E8CE-49E9-BDCA-1E0CC4BAB958}" srcId="{721B7C47-F6D7-4E36-ACB1-865548B47AFB}" destId="{1E84D273-FCEA-4152-AB21-0741C35A834F}" srcOrd="1" destOrd="0" parTransId="{2909E4D5-EA7F-444D-93BF-FB778CB50443}" sibTransId="{77A0BB86-C6D1-4785-AE02-BC515D5E866F}"/>
    <dgm:cxn modelId="{3914549A-458E-4257-88A2-326B236D3568}" type="presOf" srcId="{2909E4D5-EA7F-444D-93BF-FB778CB50443}" destId="{62EB23EB-0903-47CC-BF36-31422C9C263B}" srcOrd="0" destOrd="0" presId="urn:microsoft.com/office/officeart/2005/8/layout/orgChart1"/>
    <dgm:cxn modelId="{E31FC69D-F2CB-4DD8-92D9-BE9ECA96B0EE}" type="presOf" srcId="{9B460E4B-A51A-4C9F-8A40-6C1B0B2E85A8}" destId="{6FB5178C-7AB5-4D2B-AB2D-29A4D78DE32E}" srcOrd="0" destOrd="0" presId="urn:microsoft.com/office/officeart/2005/8/layout/orgChart1"/>
    <dgm:cxn modelId="{8B69BE9E-CB00-4F7F-9419-864D92A11741}" srcId="{DA280334-A4AB-4AFD-AFE0-F419E54744DE}" destId="{032DEA0A-E911-4BCE-81CB-661276BD60E4}" srcOrd="0" destOrd="0" parTransId="{10D0FD3C-CC54-4E12-93EE-B38805D911DC}" sibTransId="{57C4B556-B72A-4F24-B53D-3FD2559AB12D}"/>
    <dgm:cxn modelId="{10223DA0-6266-41EB-8F59-6DA389A521D0}" type="presOf" srcId="{786FECAC-6E15-4A77-8A26-5A30853C8123}" destId="{D951CEBD-2EE8-4157-93BA-D2B8E077A8C4}" srcOrd="0" destOrd="0" presId="urn:microsoft.com/office/officeart/2005/8/layout/orgChart1"/>
    <dgm:cxn modelId="{E1040FA3-166E-4738-BAA1-6B2A570AC672}" type="presOf" srcId="{D8AFA8C2-6973-4F2E-BE4C-AA762268A44C}" destId="{44CF46AA-C524-4545-BB71-88773B25A054}" srcOrd="0" destOrd="0" presId="urn:microsoft.com/office/officeart/2005/8/layout/orgChart1"/>
    <dgm:cxn modelId="{AC9FF4A4-9FBD-48CE-AD29-E3807EEAD03B}" type="presOf" srcId="{D504DB1D-A9CA-4522-B4F0-BA838B650AD0}" destId="{C7D56ADB-2396-4E2D-BE09-10B0A1F6CBCB}" srcOrd="0" destOrd="0" presId="urn:microsoft.com/office/officeart/2005/8/layout/orgChart1"/>
    <dgm:cxn modelId="{529BA2A5-1305-4DE8-B957-7C59E9CAAB94}" type="presOf" srcId="{FC230F75-516D-43FB-BEEB-5596B6D5BB5C}" destId="{B568533D-6C60-448F-9599-0B012CF1E416}" srcOrd="0" destOrd="0" presId="urn:microsoft.com/office/officeart/2005/8/layout/orgChart1"/>
    <dgm:cxn modelId="{A55B20A6-FF77-4C4F-9166-4FF176C55B70}" type="presOf" srcId="{292588B7-EB2D-44DC-99E6-E7F80AF069D6}" destId="{9DADE8A0-20E5-4682-B1B7-022E3CBBBD63}" srcOrd="0" destOrd="0" presId="urn:microsoft.com/office/officeart/2005/8/layout/orgChart1"/>
    <dgm:cxn modelId="{FEE380A6-44D5-47CB-BD62-E1CA9BB3E3EF}" type="presOf" srcId="{BC5428F1-E8D3-4E87-87A3-81804CB4B6D2}" destId="{65BB4CFA-157D-4601-A3EF-C04AF14A3223}" srcOrd="0" destOrd="0" presId="urn:microsoft.com/office/officeart/2005/8/layout/orgChart1"/>
    <dgm:cxn modelId="{49839FA9-4607-4CB2-9C6E-830CC94202C1}" srcId="{FC230F75-516D-43FB-BEEB-5596B6D5BB5C}" destId="{6769DF7F-E0A4-4437-BB31-C449B194628A}" srcOrd="2" destOrd="0" parTransId="{41F567D4-AA5A-4633-954D-50034C452861}" sibTransId="{FBDEE7A7-94CD-43DE-B641-811B821F7B82}"/>
    <dgm:cxn modelId="{542018AA-6991-4768-8742-179BDF310018}" type="presOf" srcId="{B151331E-215F-4849-97FE-D1D3EACCEA44}" destId="{A4FBD6F1-D570-4A70-8A4B-47F3C1903EFF}" srcOrd="1" destOrd="0" presId="urn:microsoft.com/office/officeart/2005/8/layout/orgChart1"/>
    <dgm:cxn modelId="{1E90A7AA-F9A7-4E64-8B11-47D4D059A79F}" type="presOf" srcId="{BBAD158E-1864-4B5D-A0A5-792509E6D554}" destId="{DF0B77B5-466D-4238-9C6C-179723E52722}" srcOrd="0" destOrd="0" presId="urn:microsoft.com/office/officeart/2005/8/layout/orgChart1"/>
    <dgm:cxn modelId="{37E2ABAD-ACE0-41AB-A222-86618484FD57}" type="presOf" srcId="{032DEA0A-E911-4BCE-81CB-661276BD60E4}" destId="{42604C20-E86E-4C35-806A-3B38196EB581}" srcOrd="0" destOrd="0" presId="urn:microsoft.com/office/officeart/2005/8/layout/orgChart1"/>
    <dgm:cxn modelId="{FBC72FAE-C83C-4078-B694-C832E7F456DC}" srcId="{4C6536F7-5BEE-4012-B2D0-FFB7B08D6529}" destId="{0D09DBDD-CA5E-4DFA-ADAC-AC11E30B0AB0}" srcOrd="3" destOrd="0" parTransId="{78AE9908-5E26-4EA0-A684-6FDB2762501B}" sibTransId="{1670DBB7-7978-49F9-9407-B9D0A2675B6C}"/>
    <dgm:cxn modelId="{E191CAAE-B8EE-41AB-8577-8D05604B9C95}" type="presOf" srcId="{35664C91-584F-42BB-8A52-6320C947342E}" destId="{23C22DEC-A7B0-4929-B10B-0F18DC8B7601}" srcOrd="0" destOrd="0" presId="urn:microsoft.com/office/officeart/2005/8/layout/orgChart1"/>
    <dgm:cxn modelId="{71A0E0AE-8AB6-4B8E-9852-C6F1FC63BE33}" srcId="{6A1AC718-D08B-433E-9A81-8742E3D97780}" destId="{C4FB0753-A873-44C9-8562-5DE856305F3E}" srcOrd="1" destOrd="0" parTransId="{FFA9ABD8-D97F-442B-8EEB-385527D9D4FF}" sibTransId="{A434C931-366B-4671-B238-B2E587183043}"/>
    <dgm:cxn modelId="{D2D289B1-1120-4256-861B-6E8832A41183}" type="presOf" srcId="{2E911809-B0F9-4C72-8FCD-308495DAB7EA}" destId="{137FBFB7-E1BC-415D-92FD-13C531CACDF9}" srcOrd="0" destOrd="0" presId="urn:microsoft.com/office/officeart/2005/8/layout/orgChart1"/>
    <dgm:cxn modelId="{6FF0B0B1-3964-4894-AA3A-56967EBE37F6}" type="presOf" srcId="{44DFFE66-4186-4054-AE7A-3B2BABFFDFDC}" destId="{25098E9A-1F6F-4657-9C7D-91BEFE215DE2}" srcOrd="1" destOrd="0" presId="urn:microsoft.com/office/officeart/2005/8/layout/orgChart1"/>
    <dgm:cxn modelId="{7756DBB1-1591-4725-B225-F7E7FE9434BA}" srcId="{63988F05-7DA7-4E16-86B2-D1AD03AA1753}" destId="{DA280334-A4AB-4AFD-AFE0-F419E54744DE}" srcOrd="1" destOrd="0" parTransId="{9887ACFF-75E1-4B43-969F-3707F1BAE20E}" sibTransId="{E4F35840-7CA1-4343-83C8-3E3C2B4C020F}"/>
    <dgm:cxn modelId="{5F472BB3-D7AC-47BA-B249-BDD4F2430C74}" type="presOf" srcId="{2F265060-3060-49ED-A511-F08FBCC54E1B}" destId="{9F59B6AA-4B97-4278-B277-B1A9B6CD0466}" srcOrd="0" destOrd="0" presId="urn:microsoft.com/office/officeart/2005/8/layout/orgChart1"/>
    <dgm:cxn modelId="{E2818EB5-CA0C-432B-A65A-E090A8DD6881}" srcId="{6A1AC718-D08B-433E-9A81-8742E3D97780}" destId="{115A3B4A-1989-4D2D-B1F0-58432F439BF3}" srcOrd="3" destOrd="0" parTransId="{77422100-841E-4CCC-A9A3-FB48DD793267}" sibTransId="{FB49D0C5-AB0F-41F1-819B-2D6346E3D4BF}"/>
    <dgm:cxn modelId="{8CB19DB5-CE38-45C6-A7D1-7FA0D00F07CB}" type="presOf" srcId="{4C6536F7-5BEE-4012-B2D0-FFB7B08D6529}" destId="{6B3FEA3F-2812-4929-A16A-2344E2172B0D}" srcOrd="0" destOrd="0" presId="urn:microsoft.com/office/officeart/2005/8/layout/orgChart1"/>
    <dgm:cxn modelId="{045884B7-2E0B-495D-824C-2073B894654D}" srcId="{786FECAC-6E15-4A77-8A26-5A30853C8123}" destId="{F052C4A9-A5DF-4800-A096-B121E2D101CD}" srcOrd="0" destOrd="0" parTransId="{2F265060-3060-49ED-A511-F08FBCC54E1B}" sibTransId="{D2AEA0BE-16CA-45FF-8A94-1A9AE20C6839}"/>
    <dgm:cxn modelId="{FEA9F6B7-92E3-480A-9BEA-6FE74CACA71A}" srcId="{13DB16BF-94A1-4335-AF85-0E459DAE208E}" destId="{292588B7-EB2D-44DC-99E6-E7F80AF069D6}" srcOrd="0" destOrd="0" parTransId="{EB327633-1724-4F23-9C1E-8B323085CD84}" sibTransId="{10E00553-4CC4-464E-AA5C-B865420E354C}"/>
    <dgm:cxn modelId="{1B6E4AB8-CFA6-44E7-B26C-887F6E3AE71B}" type="presOf" srcId="{D7A4A065-5A07-4B7A-BCD4-F55D38C4BF47}" destId="{9FC44CD9-E4E0-46F9-8916-FCCD73ECC304}" srcOrd="0" destOrd="0" presId="urn:microsoft.com/office/officeart/2005/8/layout/orgChart1"/>
    <dgm:cxn modelId="{1B4A72B8-6249-4AAB-B611-C9A97A5EDFD9}" type="presOf" srcId="{A68FBB44-9DD7-4E33-B358-BDEA928E161C}" destId="{B61F5B42-8BF3-4B2D-8F7D-23F7DB6433FA}" srcOrd="0" destOrd="0" presId="urn:microsoft.com/office/officeart/2005/8/layout/orgChart1"/>
    <dgm:cxn modelId="{E62F98B9-C781-450C-AE51-0927C185EBC8}" type="presOf" srcId="{DA280334-A4AB-4AFD-AFE0-F419E54744DE}" destId="{093457E8-4624-4AAB-9F51-858FD1683D30}" srcOrd="0" destOrd="0" presId="urn:microsoft.com/office/officeart/2005/8/layout/orgChart1"/>
    <dgm:cxn modelId="{0D9250BC-0221-4328-8A75-4BEB3CCBD8A1}" type="presOf" srcId="{D6D9BD63-0EF6-4A4B-9455-D612A3CB6151}" destId="{9AA3A7A3-A805-47AA-8DF2-174CCEED0C41}" srcOrd="1" destOrd="0" presId="urn:microsoft.com/office/officeart/2005/8/layout/orgChart1"/>
    <dgm:cxn modelId="{258FBBBE-D7D6-4ED6-B845-B73AE8E1229F}" type="presOf" srcId="{807885DF-0600-42D4-8EE0-783D86B433DB}" destId="{486B81A0-8242-4BA2-8E90-C088DC8B7FD3}" srcOrd="0" destOrd="0" presId="urn:microsoft.com/office/officeart/2005/8/layout/orgChart1"/>
    <dgm:cxn modelId="{F3F430BF-A8B2-4BA0-A37A-AC6130092E46}" type="presOf" srcId="{93A40FEC-402A-4DFF-A528-CF47D2EFAB6D}" destId="{70B17E9B-6F8A-4C3F-A1A7-ECB13DF8CDF2}" srcOrd="0" destOrd="0" presId="urn:microsoft.com/office/officeart/2005/8/layout/orgChart1"/>
    <dgm:cxn modelId="{163B56C2-CC91-4A2A-8161-C006C0FD1796}" type="presOf" srcId="{63988F05-7DA7-4E16-86B2-D1AD03AA1753}" destId="{8B80C943-3315-437A-BB2A-DCB5C05EDCEE}" srcOrd="0" destOrd="0" presId="urn:microsoft.com/office/officeart/2005/8/layout/orgChart1"/>
    <dgm:cxn modelId="{B80FB9C3-2807-4137-AFBE-FAA0066993EA}" type="presOf" srcId="{9999400E-6EC1-4091-AD19-824329216010}" destId="{E73EC8A3-255D-4018-B009-C12BC2EE5793}" srcOrd="0" destOrd="0" presId="urn:microsoft.com/office/officeart/2005/8/layout/orgChart1"/>
    <dgm:cxn modelId="{B3DBF0C3-8918-4AE1-B2A7-98C1DC9CD1AC}" srcId="{DAAA97FF-1F9A-40A1-A2FA-123E639F5936}" destId="{786FECAC-6E15-4A77-8A26-5A30853C8123}" srcOrd="0" destOrd="0" parTransId="{132215A1-C822-4AA6-A31D-0DB6305DDD8A}" sibTransId="{4B5B4435-1B8A-4B2F-BB82-144CC3D22CD5}"/>
    <dgm:cxn modelId="{E81985C4-5D66-4296-97BD-2AD8E8D13BD9}" type="presOf" srcId="{1445E9B8-B86A-4267-BB67-7B681453A813}" destId="{3744A553-1417-4D0D-9C1A-29CAD0A369B9}" srcOrd="1" destOrd="0" presId="urn:microsoft.com/office/officeart/2005/8/layout/orgChart1"/>
    <dgm:cxn modelId="{0842C7C4-3A0F-4238-A4E2-EF8F83C18FC6}" type="presOf" srcId="{DAAA97FF-1F9A-40A1-A2FA-123E639F5936}" destId="{2D44EFEF-675D-48E3-BA27-EF5DABA45E01}" srcOrd="0" destOrd="0" presId="urn:microsoft.com/office/officeart/2005/8/layout/orgChart1"/>
    <dgm:cxn modelId="{63D24AC5-C98F-480C-A09E-84E0BF0B550F}" srcId="{F06C967B-8C41-4411-AC76-100B14808899}" destId="{81468C93-ACC6-4AF9-BA7E-9815D494958A}" srcOrd="0" destOrd="0" parTransId="{5EFAC185-2F27-4BD0-822B-311F5FDBB95E}" sibTransId="{56377308-D830-467E-9EE9-EECB1CB9BEF7}"/>
    <dgm:cxn modelId="{636176C6-0A8A-47DC-AF13-AA2413D74910}" srcId="{721B7C47-F6D7-4E36-ACB1-865548B47AFB}" destId="{84FCCC39-48B3-4C33-8924-702D823CD791}" srcOrd="0" destOrd="0" parTransId="{C430EF81-FC95-45F0-B236-268AA18EC515}" sibTransId="{9F7353BD-4C8A-41B8-B173-8DB67940400B}"/>
    <dgm:cxn modelId="{D799FCC6-75D0-4DC5-8AE7-B3B70B397219}" srcId="{DAAA97FF-1F9A-40A1-A2FA-123E639F5936}" destId="{6A1AC718-D08B-433E-9A81-8742E3D97780}" srcOrd="1" destOrd="0" parTransId="{4CC524F8-22DB-45D6-955B-2CC723D0D417}" sibTransId="{B3BDF89E-3DC8-483E-9A4F-5FA5A4EC7D13}"/>
    <dgm:cxn modelId="{C4FCE6C7-3EAA-4479-AFFE-3CA6264475CF}" type="presOf" srcId="{8C97418E-1F2C-498C-9AF8-BBFF01EF6FD8}" destId="{E3E2D9B3-7A01-4EB0-8F83-61AE947A7CF7}" srcOrd="0" destOrd="0" presId="urn:microsoft.com/office/officeart/2005/8/layout/orgChart1"/>
    <dgm:cxn modelId="{22E148CA-083C-4BF1-9299-1D0D4DA511EB}" type="presOf" srcId="{84FCCC39-48B3-4C33-8924-702D823CD791}" destId="{4E822F49-348B-47FD-AB79-2A3C2FC032A1}" srcOrd="1" destOrd="0" presId="urn:microsoft.com/office/officeart/2005/8/layout/orgChart1"/>
    <dgm:cxn modelId="{FFF964CB-4C76-4411-A855-41C0CEB367AB}" type="presOf" srcId="{6A1AC718-D08B-433E-9A81-8742E3D97780}" destId="{2C388567-84F5-486F-8DA3-82E3DB02273A}" srcOrd="1" destOrd="0" presId="urn:microsoft.com/office/officeart/2005/8/layout/orgChart1"/>
    <dgm:cxn modelId="{5BA9A4CB-1C4A-4F78-B15D-225D393D8C2F}" type="presOf" srcId="{67958F79-6DA1-4C25-BAAB-F835EF5D027F}" destId="{11A37F5D-FD03-48E5-83FD-92D0D96F6351}" srcOrd="0" destOrd="0" presId="urn:microsoft.com/office/officeart/2005/8/layout/orgChart1"/>
    <dgm:cxn modelId="{93E0FFCC-D27C-4280-AA23-5273347A6DCA}" srcId="{721B7C47-F6D7-4E36-ACB1-865548B47AFB}" destId="{AFB3353B-5169-4925-91E5-FBBB01FA988A}" srcOrd="4" destOrd="0" parTransId="{8C97418E-1F2C-498C-9AF8-BBFF01EF6FD8}" sibTransId="{4FE950F5-4576-4627-93ED-B46A66FF7B2C}"/>
    <dgm:cxn modelId="{F467B6CD-C859-430E-AE37-B16C81D9A318}" srcId="{032DEA0A-E911-4BCE-81CB-661276BD60E4}" destId="{4C6536F7-5BEE-4012-B2D0-FFB7B08D6529}" srcOrd="1" destOrd="0" parTransId="{DA00E927-3058-4F7D-B12A-B5C8CE32D3BB}" sibTransId="{DCF3C85B-050E-41D1-B305-8B201D283785}"/>
    <dgm:cxn modelId="{16793ACE-8C18-4649-9136-851125354442}" type="presOf" srcId="{0D09DBDD-CA5E-4DFA-ADAC-AC11E30B0AB0}" destId="{BA5EE636-EB6C-4AB4-B25F-3CA3A87ADCD1}" srcOrd="0" destOrd="0" presId="urn:microsoft.com/office/officeart/2005/8/layout/orgChart1"/>
    <dgm:cxn modelId="{24460ACF-77A3-41CE-B77D-9546AC8D1B40}" srcId="{F06C967B-8C41-4411-AC76-100B14808899}" destId="{B6118234-3ED2-4360-A146-0BB19A7AA15C}" srcOrd="2" destOrd="0" parTransId="{BDC7E68F-E3A8-471B-8FD6-22C9625292C3}" sibTransId="{338970CF-30C8-4171-946A-2C9E14460CFE}"/>
    <dgm:cxn modelId="{0DFD3FCF-1610-4D2C-B444-C97192ABFA67}" type="presOf" srcId="{78AE9908-5E26-4EA0-A684-6FDB2762501B}" destId="{AE60D4FD-A383-46A1-9627-4DD20727AA98}" srcOrd="0" destOrd="0" presId="urn:microsoft.com/office/officeart/2005/8/layout/orgChart1"/>
    <dgm:cxn modelId="{865629D9-20F6-41C5-9833-1D355EFBA0AA}" type="presOf" srcId="{B6118234-3ED2-4360-A146-0BB19A7AA15C}" destId="{B9E85A21-FCF2-4275-B46D-A5CE1C653E78}" srcOrd="1" destOrd="0" presId="urn:microsoft.com/office/officeart/2005/8/layout/orgChart1"/>
    <dgm:cxn modelId="{C829C1D9-A795-4577-9C27-B8D9E71D45A2}" srcId="{6A1AC718-D08B-433E-9A81-8742E3D97780}" destId="{35664C91-584F-42BB-8A52-6320C947342E}" srcOrd="2" destOrd="0" parTransId="{C758C199-5232-4088-887A-C7459AB3203F}" sibTransId="{F22E6852-28BC-4E25-B596-FB197B9D0C4C}"/>
    <dgm:cxn modelId="{0DEF5FDB-3F88-4453-B225-EC17F8A64419}" srcId="{4C6536F7-5BEE-4012-B2D0-FFB7B08D6529}" destId="{0C768214-405C-44F2-A035-FE6FCF5138F5}" srcOrd="4" destOrd="0" parTransId="{627D5C97-1268-4296-B092-8D5EDA1A5DE3}" sibTransId="{5A415968-17FD-415B-A9F9-059BA510F45D}"/>
    <dgm:cxn modelId="{82290FDD-FB6A-40AC-8EE0-45AE8D0295B5}" type="presOf" srcId="{77422100-841E-4CCC-A9A3-FB48DD793267}" destId="{1D3CCF5F-A0B2-420D-B695-6D4165934669}" srcOrd="0" destOrd="0" presId="urn:microsoft.com/office/officeart/2005/8/layout/orgChart1"/>
    <dgm:cxn modelId="{ACD320DD-D0B2-420C-98C3-580BA6AAD7B0}" type="presOf" srcId="{35664C91-584F-42BB-8A52-6320C947342E}" destId="{D09A56FB-2341-41EA-BF55-D29D2857FBA4}" srcOrd="1" destOrd="0" presId="urn:microsoft.com/office/officeart/2005/8/layout/orgChart1"/>
    <dgm:cxn modelId="{E98785DD-269A-42D2-9D67-7E69A0910703}" srcId="{4C6536F7-5BEE-4012-B2D0-FFB7B08D6529}" destId="{BBAD158E-1864-4B5D-A0A5-792509E6D554}" srcOrd="2" destOrd="0" parTransId="{751093A5-B2C2-4289-8356-4B138BBB6CED}" sibTransId="{21B7CCBD-4B95-4100-89AB-9A2141C560C5}"/>
    <dgm:cxn modelId="{E8679EDD-F556-4271-8BD4-1C041ED492A6}" type="presOf" srcId="{8BE19757-3760-403C-AA25-F7A0098E3805}" destId="{9419CD1C-26E9-42FA-8817-A217F2AA1BEF}" srcOrd="1" destOrd="0" presId="urn:microsoft.com/office/officeart/2005/8/layout/orgChart1"/>
    <dgm:cxn modelId="{441B4BE0-E4AC-42D5-BE44-DE1D5CB19718}" type="presOf" srcId="{44DFFE66-4186-4054-AE7A-3B2BABFFDFDC}" destId="{5CB1A92F-EBD0-4788-B9B1-7580288FAC4B}" srcOrd="0" destOrd="0" presId="urn:microsoft.com/office/officeart/2005/8/layout/orgChart1"/>
    <dgm:cxn modelId="{16BF24E4-DEC3-4229-AC73-9D41C12075C2}" type="presOf" srcId="{5034ED36-9ADA-486B-A7AE-6C09E75D4952}" destId="{333DBA5C-3F8B-4561-BC94-5C70BFF1E65D}" srcOrd="1" destOrd="0" presId="urn:microsoft.com/office/officeart/2005/8/layout/orgChart1"/>
    <dgm:cxn modelId="{A91991E5-AD40-44EE-8349-CA5955C509DF}" srcId="{13DB16BF-94A1-4335-AF85-0E459DAE208E}" destId="{8BE19757-3760-403C-AA25-F7A0098E3805}" srcOrd="2" destOrd="0" parTransId="{9E141E8A-2760-40B6-9FAD-238D6C4396DE}" sibTransId="{9255C663-FFA0-4ACC-A65B-A96A0C3D930B}"/>
    <dgm:cxn modelId="{B73964E6-1071-4FD9-8BFB-0CD89FECB772}" type="presOf" srcId="{C758C199-5232-4088-887A-C7459AB3203F}" destId="{A396F9AF-F0D3-4A51-8BA0-8CEDC0FEE380}" srcOrd="0" destOrd="0" presId="urn:microsoft.com/office/officeart/2005/8/layout/orgChart1"/>
    <dgm:cxn modelId="{52B3D7E8-6B72-4265-BED0-E4947F23E015}" srcId="{795AA124-7D45-4534-BF7A-D546CAF72A90}" destId="{DAAA97FF-1F9A-40A1-A2FA-123E639F5936}" srcOrd="0" destOrd="0" parTransId="{17908606-52C4-4190-9821-25C752A65E94}" sibTransId="{F0550DB2-14C3-43B6-B56C-5C2051E173E8}"/>
    <dgm:cxn modelId="{594EB8E9-9492-4925-A11A-1CE24C4A4AF6}" type="presOf" srcId="{0D399CE4-EC72-4D27-A17F-08C0DE6EC7EF}" destId="{1B4D5007-8064-4E44-81E1-BDADBD3922D6}" srcOrd="0" destOrd="0" presId="urn:microsoft.com/office/officeart/2005/8/layout/orgChart1"/>
    <dgm:cxn modelId="{61C135EB-EB68-4BB7-85DE-07B165B8807C}" type="presOf" srcId="{0C768214-405C-44F2-A035-FE6FCF5138F5}" destId="{1397A619-529D-43CC-A911-40284D1CB469}" srcOrd="1" destOrd="0" presId="urn:microsoft.com/office/officeart/2005/8/layout/orgChart1"/>
    <dgm:cxn modelId="{9097AFEB-0710-4319-8A0B-256C97183D9F}" type="presOf" srcId="{D6D9BD63-0EF6-4A4B-9455-D612A3CB6151}" destId="{256FE391-9ED5-4B0E-BC82-072467AABDE0}" srcOrd="0" destOrd="0" presId="urn:microsoft.com/office/officeart/2005/8/layout/orgChart1"/>
    <dgm:cxn modelId="{F4AE17ED-234D-4810-A4B2-1592678E909C}" type="presOf" srcId="{29CCE174-4050-4C39-A04F-026B7EFB794F}" destId="{56E92329-E43E-4C6E-A217-FC31A127363D}" srcOrd="1" destOrd="0" presId="urn:microsoft.com/office/officeart/2005/8/layout/orgChart1"/>
    <dgm:cxn modelId="{71A419EE-A002-447F-A63D-B664F2498EFE}" type="presOf" srcId="{6769DF7F-E0A4-4437-BB31-C449B194628A}" destId="{15C5351E-ED60-46C8-B6FE-6DC3717D3C70}" srcOrd="0" destOrd="0" presId="urn:microsoft.com/office/officeart/2005/8/layout/orgChart1"/>
    <dgm:cxn modelId="{72FC72F2-DC37-400F-B01B-91FE9EB74D2F}" type="presOf" srcId="{F06C967B-8C41-4411-AC76-100B14808899}" destId="{6BEEE360-EE2A-4AA9-91D3-A7A533A9743F}" srcOrd="1" destOrd="0" presId="urn:microsoft.com/office/officeart/2005/8/layout/orgChart1"/>
    <dgm:cxn modelId="{4BF986F3-F3CA-4C47-8765-1D933A439E6C}" type="presOf" srcId="{6769DF7F-E0A4-4437-BB31-C449B194628A}" destId="{60DABB56-EC0C-42E9-AB9A-58EE5132C2A0}" srcOrd="1" destOrd="0" presId="urn:microsoft.com/office/officeart/2005/8/layout/orgChart1"/>
    <dgm:cxn modelId="{13E695F3-1D67-4769-9524-91515474AF3D}" type="presOf" srcId="{B151331E-215F-4849-97FE-D1D3EACCEA44}" destId="{1915F030-6F3A-4A9D-8E3E-3796330FA6EB}" srcOrd="0" destOrd="0" presId="urn:microsoft.com/office/officeart/2005/8/layout/orgChart1"/>
    <dgm:cxn modelId="{8CA8E6F3-DC61-4E24-B164-4A031B548B52}" type="presOf" srcId="{5E3E0DE7-F5E7-4698-A0B3-7CC41EFECA16}" destId="{7478AF51-66C6-440C-AB5F-0B7E398D9C4C}" srcOrd="0" destOrd="0" presId="urn:microsoft.com/office/officeart/2005/8/layout/orgChart1"/>
    <dgm:cxn modelId="{2FCF8FF7-1C72-4D29-8F0F-9DE00BB21D56}" srcId="{F06C967B-8C41-4411-AC76-100B14808899}" destId="{5034ED36-9ADA-486B-A7AE-6C09E75D4952}" srcOrd="1" destOrd="0" parTransId="{723625ED-1C08-4AC2-A607-5256DD113FFC}" sibTransId="{3E491471-AF11-474A-BB8D-18C699C65EA9}"/>
    <dgm:cxn modelId="{FCC1A6F7-50F0-4DDC-8AE0-CEA8E9339AD0}" type="presOf" srcId="{1E84D273-FCEA-4152-AB21-0741C35A834F}" destId="{2DE2257E-CB8B-4084-9609-DFCB37B9A8CA}" srcOrd="0" destOrd="0" presId="urn:microsoft.com/office/officeart/2005/8/layout/orgChart1"/>
    <dgm:cxn modelId="{4786B3F9-C7C4-4DA1-8EE0-3F5CF938ACEF}" type="presOf" srcId="{032DEA0A-E911-4BCE-81CB-661276BD60E4}" destId="{C12566D7-3B98-424D-9088-4C04EEB131CB}" srcOrd="1" destOrd="0" presId="urn:microsoft.com/office/officeart/2005/8/layout/orgChart1"/>
    <dgm:cxn modelId="{9486F6FF-2D8A-4E0D-9811-C32B207A5739}" type="presOf" srcId="{3BB417B3-17F1-4C80-827B-9EC2B02A3508}" destId="{45401F92-54EB-428C-A6BF-8705222095BE}" srcOrd="0" destOrd="0" presId="urn:microsoft.com/office/officeart/2005/8/layout/orgChart1"/>
    <dgm:cxn modelId="{8B36E40A-5064-416C-9BD5-618105B5D62A}" type="presParOf" srcId="{9F88A5F2-6D31-4C19-B932-8F3D38E5BDF2}" destId="{A99CA2B3-8BB1-447B-9F72-52AF293BA7E1}" srcOrd="0" destOrd="0" presId="urn:microsoft.com/office/officeart/2005/8/layout/orgChart1"/>
    <dgm:cxn modelId="{4B707FB4-9F17-4841-9012-206855EFC696}" type="presParOf" srcId="{A99CA2B3-8BB1-447B-9F72-52AF293BA7E1}" destId="{8B6CE089-6352-4329-A814-940550CAD501}" srcOrd="0" destOrd="0" presId="urn:microsoft.com/office/officeart/2005/8/layout/orgChart1"/>
    <dgm:cxn modelId="{EB6D79E9-138C-4600-8684-15A9FF68FDEA}" type="presParOf" srcId="{8B6CE089-6352-4329-A814-940550CAD501}" destId="{8B80C943-3315-437A-BB2A-DCB5C05EDCEE}" srcOrd="0" destOrd="0" presId="urn:microsoft.com/office/officeart/2005/8/layout/orgChart1"/>
    <dgm:cxn modelId="{6BAFC058-21CC-4AEF-9C3F-34C6D2DD3494}" type="presParOf" srcId="{8B6CE089-6352-4329-A814-940550CAD501}" destId="{E27998BD-0F45-42F4-B108-7DD4B27D9E08}" srcOrd="1" destOrd="0" presId="urn:microsoft.com/office/officeart/2005/8/layout/orgChart1"/>
    <dgm:cxn modelId="{F969F5C6-014A-42AD-8AFF-AE4EE6A404D7}" type="presParOf" srcId="{A99CA2B3-8BB1-447B-9F72-52AF293BA7E1}" destId="{63DF655B-0F30-4015-848D-FC5CB8CC2C50}" srcOrd="1" destOrd="0" presId="urn:microsoft.com/office/officeart/2005/8/layout/orgChart1"/>
    <dgm:cxn modelId="{40C8B2FF-0E9F-418F-8F18-61D35976D6ED}" type="presParOf" srcId="{63DF655B-0F30-4015-848D-FC5CB8CC2C50}" destId="{486B81A0-8242-4BA2-8E90-C088DC8B7FD3}" srcOrd="0" destOrd="0" presId="urn:microsoft.com/office/officeart/2005/8/layout/orgChart1"/>
    <dgm:cxn modelId="{BD6905FB-3DDF-476B-842E-2950354E8B84}" type="presParOf" srcId="{63DF655B-0F30-4015-848D-FC5CB8CC2C50}" destId="{9B28DE8A-DFC6-4171-9D1E-4556865816CD}" srcOrd="1" destOrd="0" presId="urn:microsoft.com/office/officeart/2005/8/layout/orgChart1"/>
    <dgm:cxn modelId="{0E78BDDD-CF38-42A0-8A92-88E6FD1C0797}" type="presParOf" srcId="{9B28DE8A-DFC6-4171-9D1E-4556865816CD}" destId="{F47D5A88-AAE9-4CEF-BA6B-1334F46C2B6A}" srcOrd="0" destOrd="0" presId="urn:microsoft.com/office/officeart/2005/8/layout/orgChart1"/>
    <dgm:cxn modelId="{0FEC8DDF-8DB1-4627-8D3F-11E0E350EE36}" type="presParOf" srcId="{F47D5A88-AAE9-4CEF-BA6B-1334F46C2B6A}" destId="{E897EC32-863B-4385-9DAF-FE75ADBE47BC}" srcOrd="0" destOrd="0" presId="urn:microsoft.com/office/officeart/2005/8/layout/orgChart1"/>
    <dgm:cxn modelId="{C6A70F5B-F226-4C8A-866A-41237F526DCE}" type="presParOf" srcId="{F47D5A88-AAE9-4CEF-BA6B-1334F46C2B6A}" destId="{0FAE3740-3FB7-4DE5-8599-7A0596DBA001}" srcOrd="1" destOrd="0" presId="urn:microsoft.com/office/officeart/2005/8/layout/orgChart1"/>
    <dgm:cxn modelId="{19023FC7-AC23-4EAF-8E3B-CC496D80BD5F}" type="presParOf" srcId="{9B28DE8A-DFC6-4171-9D1E-4556865816CD}" destId="{84746740-0390-4DC0-B66E-B454DF3FC45C}" srcOrd="1" destOrd="0" presId="urn:microsoft.com/office/officeart/2005/8/layout/orgChart1"/>
    <dgm:cxn modelId="{466DFA23-8C94-4189-B4CC-B81B94245A3D}" type="presParOf" srcId="{84746740-0390-4DC0-B66E-B454DF3FC45C}" destId="{ED11B38D-512E-4EF0-8A24-F790CF9B9CBB}" srcOrd="0" destOrd="0" presId="urn:microsoft.com/office/officeart/2005/8/layout/orgChart1"/>
    <dgm:cxn modelId="{BC718F67-BDB0-4C2D-B6CF-BE2E91E980FE}" type="presParOf" srcId="{84746740-0390-4DC0-B66E-B454DF3FC45C}" destId="{2537625F-934F-433F-BB17-320DA6EDEE3C}" srcOrd="1" destOrd="0" presId="urn:microsoft.com/office/officeart/2005/8/layout/orgChart1"/>
    <dgm:cxn modelId="{01C9EC43-B03A-465D-AEA0-789A52CF0091}" type="presParOf" srcId="{2537625F-934F-433F-BB17-320DA6EDEE3C}" destId="{7E7BB2E2-74D2-430F-8E87-8737074E7674}" srcOrd="0" destOrd="0" presId="urn:microsoft.com/office/officeart/2005/8/layout/orgChart1"/>
    <dgm:cxn modelId="{CC0E2E2F-C4AE-4057-B17A-69ECCFAF3999}" type="presParOf" srcId="{7E7BB2E2-74D2-430F-8E87-8737074E7674}" destId="{2D44EFEF-675D-48E3-BA27-EF5DABA45E01}" srcOrd="0" destOrd="0" presId="urn:microsoft.com/office/officeart/2005/8/layout/orgChart1"/>
    <dgm:cxn modelId="{ADDBFEBE-47F7-4CB9-BCCE-DEFDB11C81A1}" type="presParOf" srcId="{7E7BB2E2-74D2-430F-8E87-8737074E7674}" destId="{E8932F32-B4D8-4E71-8100-89D3476BA9C8}" srcOrd="1" destOrd="0" presId="urn:microsoft.com/office/officeart/2005/8/layout/orgChart1"/>
    <dgm:cxn modelId="{916627FC-6F7B-4D42-A122-B0859E3345ED}" type="presParOf" srcId="{2537625F-934F-433F-BB17-320DA6EDEE3C}" destId="{4F6D10D0-0C7D-4E7D-AE07-7E0CEC1904E9}" srcOrd="1" destOrd="0" presId="urn:microsoft.com/office/officeart/2005/8/layout/orgChart1"/>
    <dgm:cxn modelId="{94083194-1435-44E8-9DFC-2FA377352B40}" type="presParOf" srcId="{4F6D10D0-0C7D-4E7D-AE07-7E0CEC1904E9}" destId="{5C1C3799-71A9-4E70-BE18-B558341F6C70}" srcOrd="0" destOrd="0" presId="urn:microsoft.com/office/officeart/2005/8/layout/orgChart1"/>
    <dgm:cxn modelId="{C8FD4B43-AC7B-41A1-A27D-7F7ECEBE7A56}" type="presParOf" srcId="{4F6D10D0-0C7D-4E7D-AE07-7E0CEC1904E9}" destId="{B8C3DC38-8BD7-4848-A07B-83A90E88B19E}" srcOrd="1" destOrd="0" presId="urn:microsoft.com/office/officeart/2005/8/layout/orgChart1"/>
    <dgm:cxn modelId="{0F1A965C-0E9B-44D7-9A2A-05944C8D8B27}" type="presParOf" srcId="{B8C3DC38-8BD7-4848-A07B-83A90E88B19E}" destId="{54FB4996-0688-48BB-BD90-39405AFAA139}" srcOrd="0" destOrd="0" presId="urn:microsoft.com/office/officeart/2005/8/layout/orgChart1"/>
    <dgm:cxn modelId="{17870798-EDBB-447D-AA61-6747E6E84A55}" type="presParOf" srcId="{54FB4996-0688-48BB-BD90-39405AFAA139}" destId="{D951CEBD-2EE8-4157-93BA-D2B8E077A8C4}" srcOrd="0" destOrd="0" presId="urn:microsoft.com/office/officeart/2005/8/layout/orgChart1"/>
    <dgm:cxn modelId="{1BA15919-7A43-4EE2-AB77-B365689F6929}" type="presParOf" srcId="{54FB4996-0688-48BB-BD90-39405AFAA139}" destId="{FB02A80D-E313-4FD0-A949-6E32C3206A3B}" srcOrd="1" destOrd="0" presId="urn:microsoft.com/office/officeart/2005/8/layout/orgChart1"/>
    <dgm:cxn modelId="{8B41A4F1-1EA6-44AC-A326-6C1B03038283}" type="presParOf" srcId="{B8C3DC38-8BD7-4848-A07B-83A90E88B19E}" destId="{629324E4-8B3C-4A6B-B638-1AE93FC266F3}" srcOrd="1" destOrd="0" presId="urn:microsoft.com/office/officeart/2005/8/layout/orgChart1"/>
    <dgm:cxn modelId="{DAB76EB4-99DA-48EE-95EB-8E05A8948D2A}" type="presParOf" srcId="{629324E4-8B3C-4A6B-B638-1AE93FC266F3}" destId="{9F59B6AA-4B97-4278-B277-B1A9B6CD0466}" srcOrd="0" destOrd="0" presId="urn:microsoft.com/office/officeart/2005/8/layout/orgChart1"/>
    <dgm:cxn modelId="{C495B1F5-19E5-47AA-9E68-511059D51E5A}" type="presParOf" srcId="{629324E4-8B3C-4A6B-B638-1AE93FC266F3}" destId="{4C0D6531-E0C2-4060-B837-323B36C6F715}" srcOrd="1" destOrd="0" presId="urn:microsoft.com/office/officeart/2005/8/layout/orgChart1"/>
    <dgm:cxn modelId="{FE5A0006-8456-4EFD-8CB1-084ACB68A13B}" type="presParOf" srcId="{4C0D6531-E0C2-4060-B837-323B36C6F715}" destId="{92B108AB-A752-40E6-A0BB-AB3EC0C16065}" srcOrd="0" destOrd="0" presId="urn:microsoft.com/office/officeart/2005/8/layout/orgChart1"/>
    <dgm:cxn modelId="{E6B9C4F8-0B1C-4E29-A01D-9CBBE1373F95}" type="presParOf" srcId="{92B108AB-A752-40E6-A0BB-AB3EC0C16065}" destId="{B488CE00-7E92-4FE4-89E1-19CE1D3492D0}" srcOrd="0" destOrd="0" presId="urn:microsoft.com/office/officeart/2005/8/layout/orgChart1"/>
    <dgm:cxn modelId="{263AB965-CAC3-4BF9-BED9-D0AFF24281A1}" type="presParOf" srcId="{92B108AB-A752-40E6-A0BB-AB3EC0C16065}" destId="{5074C6F6-BF20-4181-AB37-34DBC025C666}" srcOrd="1" destOrd="0" presId="urn:microsoft.com/office/officeart/2005/8/layout/orgChart1"/>
    <dgm:cxn modelId="{73921B7D-943C-4D0C-999F-BE362B8F7E42}" type="presParOf" srcId="{4C0D6531-E0C2-4060-B837-323B36C6F715}" destId="{AB3CB80B-1F5A-4C5A-888E-867D94DCE2ED}" srcOrd="1" destOrd="0" presId="urn:microsoft.com/office/officeart/2005/8/layout/orgChart1"/>
    <dgm:cxn modelId="{A00FC37E-D707-4B1C-81EE-04FB688618FB}" type="presParOf" srcId="{4C0D6531-E0C2-4060-B837-323B36C6F715}" destId="{B3B8088B-500F-489E-8E17-2809637764ED}" srcOrd="2" destOrd="0" presId="urn:microsoft.com/office/officeart/2005/8/layout/orgChart1"/>
    <dgm:cxn modelId="{2F26FE9C-735A-4EDD-83C3-5D0361EA616A}" type="presParOf" srcId="{629324E4-8B3C-4A6B-B638-1AE93FC266F3}" destId="{425FD147-7772-48A5-9A0C-09319F0153A9}" srcOrd="2" destOrd="0" presId="urn:microsoft.com/office/officeart/2005/8/layout/orgChart1"/>
    <dgm:cxn modelId="{01C505C3-BF50-4266-977C-5205B8CE56F7}" type="presParOf" srcId="{629324E4-8B3C-4A6B-B638-1AE93FC266F3}" destId="{490DC434-DB9C-4011-9626-A19289765709}" srcOrd="3" destOrd="0" presId="urn:microsoft.com/office/officeart/2005/8/layout/orgChart1"/>
    <dgm:cxn modelId="{E7F14A4C-845F-4A4E-95E7-DCA0F0300400}" type="presParOf" srcId="{490DC434-DB9C-4011-9626-A19289765709}" destId="{912C037C-6E50-4DBB-A2D1-84026C4930EF}" srcOrd="0" destOrd="0" presId="urn:microsoft.com/office/officeart/2005/8/layout/orgChart1"/>
    <dgm:cxn modelId="{1DA19DDB-E178-4750-965D-CE0768B24D96}" type="presParOf" srcId="{912C037C-6E50-4DBB-A2D1-84026C4930EF}" destId="{E73EC8A3-255D-4018-B009-C12BC2EE5793}" srcOrd="0" destOrd="0" presId="urn:microsoft.com/office/officeart/2005/8/layout/orgChart1"/>
    <dgm:cxn modelId="{59F3FFEA-FB3C-4822-B8E7-1B5664856B95}" type="presParOf" srcId="{912C037C-6E50-4DBB-A2D1-84026C4930EF}" destId="{7DB300A9-9182-47A7-8199-54CBFA39900B}" srcOrd="1" destOrd="0" presId="urn:microsoft.com/office/officeart/2005/8/layout/orgChart1"/>
    <dgm:cxn modelId="{FC1AFD98-06A0-461E-BDE2-B9D09E614531}" type="presParOf" srcId="{490DC434-DB9C-4011-9626-A19289765709}" destId="{71ABCC9C-6938-48C0-B3FB-3A59BA78F7BC}" srcOrd="1" destOrd="0" presId="urn:microsoft.com/office/officeart/2005/8/layout/orgChart1"/>
    <dgm:cxn modelId="{666191A9-D811-4E8B-8EE5-0E8FF308DC69}" type="presParOf" srcId="{490DC434-DB9C-4011-9626-A19289765709}" destId="{B5565364-A4C8-43E9-A73E-6896635739ED}" srcOrd="2" destOrd="0" presId="urn:microsoft.com/office/officeart/2005/8/layout/orgChart1"/>
    <dgm:cxn modelId="{9252A4EB-774A-4B0E-BAE1-13D3A43DCB38}" type="presParOf" srcId="{629324E4-8B3C-4A6B-B638-1AE93FC266F3}" destId="{7478AF51-66C6-440C-AB5F-0B7E398D9C4C}" srcOrd="4" destOrd="0" presId="urn:microsoft.com/office/officeart/2005/8/layout/orgChart1"/>
    <dgm:cxn modelId="{99162DCA-249A-4BB2-945F-5D33FAD31DBC}" type="presParOf" srcId="{629324E4-8B3C-4A6B-B638-1AE93FC266F3}" destId="{06A3F756-D39F-4EFA-8B70-0A184DD168A5}" srcOrd="5" destOrd="0" presId="urn:microsoft.com/office/officeart/2005/8/layout/orgChart1"/>
    <dgm:cxn modelId="{F6ACE08B-6472-48CA-A5FB-907E9A313BF2}" type="presParOf" srcId="{06A3F756-D39F-4EFA-8B70-0A184DD168A5}" destId="{EF4D4EB7-E285-4AC4-BEC3-9434B5046E92}" srcOrd="0" destOrd="0" presId="urn:microsoft.com/office/officeart/2005/8/layout/orgChart1"/>
    <dgm:cxn modelId="{12EC8A5B-3E26-49DB-B2DB-7622B6355B17}" type="presParOf" srcId="{EF4D4EB7-E285-4AC4-BEC3-9434B5046E92}" destId="{1B4D5007-8064-4E44-81E1-BDADBD3922D6}" srcOrd="0" destOrd="0" presId="urn:microsoft.com/office/officeart/2005/8/layout/orgChart1"/>
    <dgm:cxn modelId="{43354043-EF23-4D09-94D5-430D92FFE490}" type="presParOf" srcId="{EF4D4EB7-E285-4AC4-BEC3-9434B5046E92}" destId="{80351FC6-DBD6-46D2-9FCB-A991DD73AC63}" srcOrd="1" destOrd="0" presId="urn:microsoft.com/office/officeart/2005/8/layout/orgChart1"/>
    <dgm:cxn modelId="{FFC55103-E795-4613-A392-59C38EDB780B}" type="presParOf" srcId="{06A3F756-D39F-4EFA-8B70-0A184DD168A5}" destId="{4F5E5B4E-7788-4B9A-868C-C04925E5BA4F}" srcOrd="1" destOrd="0" presId="urn:microsoft.com/office/officeart/2005/8/layout/orgChart1"/>
    <dgm:cxn modelId="{F6C356C4-9DB3-4A0D-ACBF-2B390202B1F4}" type="presParOf" srcId="{06A3F756-D39F-4EFA-8B70-0A184DD168A5}" destId="{9C58FE95-417F-4BB8-A02B-4241373C1152}" srcOrd="2" destOrd="0" presId="urn:microsoft.com/office/officeart/2005/8/layout/orgChart1"/>
    <dgm:cxn modelId="{6799675D-8B9F-4C04-86D0-1AE8CEE556DA}" type="presParOf" srcId="{629324E4-8B3C-4A6B-B638-1AE93FC266F3}" destId="{70B17E9B-6F8A-4C3F-A1A7-ECB13DF8CDF2}" srcOrd="6" destOrd="0" presId="urn:microsoft.com/office/officeart/2005/8/layout/orgChart1"/>
    <dgm:cxn modelId="{2C927452-6C44-4FAF-BC93-417581E38E8E}" type="presParOf" srcId="{629324E4-8B3C-4A6B-B638-1AE93FC266F3}" destId="{5014B1D7-725F-4798-B893-119EBA11105A}" srcOrd="7" destOrd="0" presId="urn:microsoft.com/office/officeart/2005/8/layout/orgChart1"/>
    <dgm:cxn modelId="{C4D1F25B-10ED-4632-96FC-BB5C8F786702}" type="presParOf" srcId="{5014B1D7-725F-4798-B893-119EBA11105A}" destId="{88692055-3B98-41C5-916A-26986F343436}" srcOrd="0" destOrd="0" presId="urn:microsoft.com/office/officeart/2005/8/layout/orgChart1"/>
    <dgm:cxn modelId="{DEC3F850-F128-400B-B7F9-248C3908CEF9}" type="presParOf" srcId="{88692055-3B98-41C5-916A-26986F343436}" destId="{11A37F5D-FD03-48E5-83FD-92D0D96F6351}" srcOrd="0" destOrd="0" presId="urn:microsoft.com/office/officeart/2005/8/layout/orgChart1"/>
    <dgm:cxn modelId="{2FA08848-EE30-4B39-A4D0-2D93FAA9468C}" type="presParOf" srcId="{88692055-3B98-41C5-916A-26986F343436}" destId="{BF245D85-E268-497D-8AEF-2E7905408AEE}" srcOrd="1" destOrd="0" presId="urn:microsoft.com/office/officeart/2005/8/layout/orgChart1"/>
    <dgm:cxn modelId="{B8C0B119-DDD7-4846-B191-FC448BC8CF6A}" type="presParOf" srcId="{5014B1D7-725F-4798-B893-119EBA11105A}" destId="{CDF03098-CC6F-410F-A81F-0FCC012D55C2}" srcOrd="1" destOrd="0" presId="urn:microsoft.com/office/officeart/2005/8/layout/orgChart1"/>
    <dgm:cxn modelId="{37C72710-15EC-4ABA-928D-3C2E2C42DF2C}" type="presParOf" srcId="{5014B1D7-725F-4798-B893-119EBA11105A}" destId="{CD98392A-B550-4A73-A1F3-F025E18C9810}" srcOrd="2" destOrd="0" presId="urn:microsoft.com/office/officeart/2005/8/layout/orgChart1"/>
    <dgm:cxn modelId="{B41440A8-B882-4EB7-AE55-5277C238B828}" type="presParOf" srcId="{629324E4-8B3C-4A6B-B638-1AE93FC266F3}" destId="{B61F5B42-8BF3-4B2D-8F7D-23F7DB6433FA}" srcOrd="8" destOrd="0" presId="urn:microsoft.com/office/officeart/2005/8/layout/orgChart1"/>
    <dgm:cxn modelId="{990E9C99-3858-43EC-88E4-24DC70451AF0}" type="presParOf" srcId="{629324E4-8B3C-4A6B-B638-1AE93FC266F3}" destId="{6DEAB907-B6BB-4799-B9FF-D6677187E49F}" srcOrd="9" destOrd="0" presId="urn:microsoft.com/office/officeart/2005/8/layout/orgChart1"/>
    <dgm:cxn modelId="{92318ABB-774A-4A7B-A65A-4EA4E7E23397}" type="presParOf" srcId="{6DEAB907-B6BB-4799-B9FF-D6677187E49F}" destId="{55E7851C-1D8F-4B04-9602-CFCC7E9404F8}" srcOrd="0" destOrd="0" presId="urn:microsoft.com/office/officeart/2005/8/layout/orgChart1"/>
    <dgm:cxn modelId="{3B22340E-6597-4E7D-A2BA-F427BCF8C036}" type="presParOf" srcId="{55E7851C-1D8F-4B04-9602-CFCC7E9404F8}" destId="{94DA3C21-8AF7-4A3A-A9D7-F53FBD7E54E3}" srcOrd="0" destOrd="0" presId="urn:microsoft.com/office/officeart/2005/8/layout/orgChart1"/>
    <dgm:cxn modelId="{19942634-B871-4E65-825F-5E0DB82D4E24}" type="presParOf" srcId="{55E7851C-1D8F-4B04-9602-CFCC7E9404F8}" destId="{FB4D0B73-8D02-411A-8459-AA669D1B01DC}" srcOrd="1" destOrd="0" presId="urn:microsoft.com/office/officeart/2005/8/layout/orgChart1"/>
    <dgm:cxn modelId="{F59326CF-59A6-4D30-926A-915E0F16CE07}" type="presParOf" srcId="{6DEAB907-B6BB-4799-B9FF-D6677187E49F}" destId="{963C4A50-FE91-4EDA-B4B2-068EC41B9A65}" srcOrd="1" destOrd="0" presId="urn:microsoft.com/office/officeart/2005/8/layout/orgChart1"/>
    <dgm:cxn modelId="{812B1D10-6132-431C-9532-A36D041E72D6}" type="presParOf" srcId="{6DEAB907-B6BB-4799-B9FF-D6677187E49F}" destId="{4C6380E1-DAC4-465C-AD6C-755EBAF8BF0C}" srcOrd="2" destOrd="0" presId="urn:microsoft.com/office/officeart/2005/8/layout/orgChart1"/>
    <dgm:cxn modelId="{4C758348-9AEC-4DD2-9039-EF2D26B2A956}" type="presParOf" srcId="{B8C3DC38-8BD7-4848-A07B-83A90E88B19E}" destId="{922BE71C-813D-4941-9BF7-675189466382}" srcOrd="2" destOrd="0" presId="urn:microsoft.com/office/officeart/2005/8/layout/orgChart1"/>
    <dgm:cxn modelId="{C244C2A9-E456-43FC-8ED0-5353DD7D2AFC}" type="presParOf" srcId="{4F6D10D0-0C7D-4E7D-AE07-7E0CEC1904E9}" destId="{BC22B42E-0C88-4B6C-BB18-4D971A92231D}" srcOrd="2" destOrd="0" presId="urn:microsoft.com/office/officeart/2005/8/layout/orgChart1"/>
    <dgm:cxn modelId="{5D22E1E6-7F9E-4BA7-AE52-683E8DDC0661}" type="presParOf" srcId="{4F6D10D0-0C7D-4E7D-AE07-7E0CEC1904E9}" destId="{6C09A1A3-7F6F-40F3-B364-54CE98FE9A0D}" srcOrd="3" destOrd="0" presId="urn:microsoft.com/office/officeart/2005/8/layout/orgChart1"/>
    <dgm:cxn modelId="{EAB5E09A-5B8D-4C92-9313-49DDAB0E00C4}" type="presParOf" srcId="{6C09A1A3-7F6F-40F3-B364-54CE98FE9A0D}" destId="{D69880C4-ABBD-420C-A57D-78BBF95C3429}" srcOrd="0" destOrd="0" presId="urn:microsoft.com/office/officeart/2005/8/layout/orgChart1"/>
    <dgm:cxn modelId="{2DEF1FF2-9B58-4D78-A346-17A34D3E1B5D}" type="presParOf" srcId="{D69880C4-ABBD-420C-A57D-78BBF95C3429}" destId="{49016E67-F53B-41A1-AEF5-AF3AE9A64105}" srcOrd="0" destOrd="0" presId="urn:microsoft.com/office/officeart/2005/8/layout/orgChart1"/>
    <dgm:cxn modelId="{F4D5C578-FB92-47D1-9650-12B80DB7F6AF}" type="presParOf" srcId="{D69880C4-ABBD-420C-A57D-78BBF95C3429}" destId="{2C388567-84F5-486F-8DA3-82E3DB02273A}" srcOrd="1" destOrd="0" presId="urn:microsoft.com/office/officeart/2005/8/layout/orgChart1"/>
    <dgm:cxn modelId="{7540CEF1-4FF0-4377-B383-B68326A2305B}" type="presParOf" srcId="{6C09A1A3-7F6F-40F3-B364-54CE98FE9A0D}" destId="{1FD6590B-CBAE-496D-8516-AA168A995F2F}" srcOrd="1" destOrd="0" presId="urn:microsoft.com/office/officeart/2005/8/layout/orgChart1"/>
    <dgm:cxn modelId="{92062095-593E-45F9-8EA5-B8AAAD8F7779}" type="presParOf" srcId="{1FD6590B-CBAE-496D-8516-AA168A995F2F}" destId="{9FC44CD9-E4E0-46F9-8916-FCCD73ECC304}" srcOrd="0" destOrd="0" presId="urn:microsoft.com/office/officeart/2005/8/layout/orgChart1"/>
    <dgm:cxn modelId="{A02A6785-2D6D-4A44-BB83-83E859E552C0}" type="presParOf" srcId="{1FD6590B-CBAE-496D-8516-AA168A995F2F}" destId="{57A821D6-3616-4391-87C3-C54BDF4A3AA4}" srcOrd="1" destOrd="0" presId="urn:microsoft.com/office/officeart/2005/8/layout/orgChart1"/>
    <dgm:cxn modelId="{D0861587-5A3B-4432-A49C-0482C10DDA19}" type="presParOf" srcId="{57A821D6-3616-4391-87C3-C54BDF4A3AA4}" destId="{372056FB-626F-454C-9600-75D5869AF4DC}" srcOrd="0" destOrd="0" presId="urn:microsoft.com/office/officeart/2005/8/layout/orgChart1"/>
    <dgm:cxn modelId="{9F3CE1E7-53BA-4814-8349-037396591F75}" type="presParOf" srcId="{372056FB-626F-454C-9600-75D5869AF4DC}" destId="{6FB5178C-7AB5-4D2B-AB2D-29A4D78DE32E}" srcOrd="0" destOrd="0" presId="urn:microsoft.com/office/officeart/2005/8/layout/orgChart1"/>
    <dgm:cxn modelId="{F6E76C6F-69FD-4840-A409-5B98CA4906D5}" type="presParOf" srcId="{372056FB-626F-454C-9600-75D5869AF4DC}" destId="{33BED30C-A8C6-4323-873C-DEC829DC4FF2}" srcOrd="1" destOrd="0" presId="urn:microsoft.com/office/officeart/2005/8/layout/orgChart1"/>
    <dgm:cxn modelId="{E9FD83E6-AAA7-4913-B764-8505B127DDBE}" type="presParOf" srcId="{57A821D6-3616-4391-87C3-C54BDF4A3AA4}" destId="{F925902D-F8A7-4359-979A-6EBB07665806}" srcOrd="1" destOrd="0" presId="urn:microsoft.com/office/officeart/2005/8/layout/orgChart1"/>
    <dgm:cxn modelId="{273630DA-64B9-45DE-9F32-978A533EF79C}" type="presParOf" srcId="{57A821D6-3616-4391-87C3-C54BDF4A3AA4}" destId="{9F69CB31-90D3-4307-874A-9D071D3C65A7}" srcOrd="2" destOrd="0" presId="urn:microsoft.com/office/officeart/2005/8/layout/orgChart1"/>
    <dgm:cxn modelId="{78936185-BD73-411B-BC51-448EEA99D76B}" type="presParOf" srcId="{1FD6590B-CBAE-496D-8516-AA168A995F2F}" destId="{D3A1F51C-D8AE-4156-A283-50B4CDB138D2}" srcOrd="2" destOrd="0" presId="urn:microsoft.com/office/officeart/2005/8/layout/orgChart1"/>
    <dgm:cxn modelId="{CC951657-FAC6-415A-AA63-99CA0AA02E9F}" type="presParOf" srcId="{1FD6590B-CBAE-496D-8516-AA168A995F2F}" destId="{EDE92D8B-DB15-4C74-8ABD-A41D1090C4D1}" srcOrd="3" destOrd="0" presId="urn:microsoft.com/office/officeart/2005/8/layout/orgChart1"/>
    <dgm:cxn modelId="{6EBDD5B1-FFAC-447D-A8C6-8D1DBCB44BD6}" type="presParOf" srcId="{EDE92D8B-DB15-4C74-8ABD-A41D1090C4D1}" destId="{22C6F941-128E-46E6-98AF-46F4F279904C}" srcOrd="0" destOrd="0" presId="urn:microsoft.com/office/officeart/2005/8/layout/orgChart1"/>
    <dgm:cxn modelId="{89B526F1-8165-4A5B-92C1-CC0ADF8E3F32}" type="presParOf" srcId="{22C6F941-128E-46E6-98AF-46F4F279904C}" destId="{DD08DE6C-39DD-4198-AB62-B42127C6EE76}" srcOrd="0" destOrd="0" presId="urn:microsoft.com/office/officeart/2005/8/layout/orgChart1"/>
    <dgm:cxn modelId="{C58CCCC4-ADF3-4A59-803B-3946BE1E0727}" type="presParOf" srcId="{22C6F941-128E-46E6-98AF-46F4F279904C}" destId="{C199C78D-A1B8-49C6-8F8C-A9F69125ECB1}" srcOrd="1" destOrd="0" presId="urn:microsoft.com/office/officeart/2005/8/layout/orgChart1"/>
    <dgm:cxn modelId="{FEC2AA10-F305-4BFE-8B47-5B1AE2D30505}" type="presParOf" srcId="{EDE92D8B-DB15-4C74-8ABD-A41D1090C4D1}" destId="{68ADA411-E7E5-40E1-82E9-D1B9E37C3401}" srcOrd="1" destOrd="0" presId="urn:microsoft.com/office/officeart/2005/8/layout/orgChart1"/>
    <dgm:cxn modelId="{F892CB0C-4934-4141-9E4E-7B85BB312C3E}" type="presParOf" srcId="{EDE92D8B-DB15-4C74-8ABD-A41D1090C4D1}" destId="{88183847-B901-4DAA-9118-71265C18F7AE}" srcOrd="2" destOrd="0" presId="urn:microsoft.com/office/officeart/2005/8/layout/orgChart1"/>
    <dgm:cxn modelId="{7510DBE2-671D-4E8F-BE1E-FAC92C08FA40}" type="presParOf" srcId="{1FD6590B-CBAE-496D-8516-AA168A995F2F}" destId="{A396F9AF-F0D3-4A51-8BA0-8CEDC0FEE380}" srcOrd="4" destOrd="0" presId="urn:microsoft.com/office/officeart/2005/8/layout/orgChart1"/>
    <dgm:cxn modelId="{E0E29288-7001-4A88-8A0D-0C8AABE1AE1D}" type="presParOf" srcId="{1FD6590B-CBAE-496D-8516-AA168A995F2F}" destId="{DE817E81-74DB-4328-907C-2DCF95B10E09}" srcOrd="5" destOrd="0" presId="urn:microsoft.com/office/officeart/2005/8/layout/orgChart1"/>
    <dgm:cxn modelId="{C93C5CE1-5587-48A5-BA19-AF581BC569DD}" type="presParOf" srcId="{DE817E81-74DB-4328-907C-2DCF95B10E09}" destId="{3750BBC8-9E1B-4361-843E-C198AEDB9F9A}" srcOrd="0" destOrd="0" presId="urn:microsoft.com/office/officeart/2005/8/layout/orgChart1"/>
    <dgm:cxn modelId="{54E89717-F04E-433B-8DF2-3D0564250D27}" type="presParOf" srcId="{3750BBC8-9E1B-4361-843E-C198AEDB9F9A}" destId="{23C22DEC-A7B0-4929-B10B-0F18DC8B7601}" srcOrd="0" destOrd="0" presId="urn:microsoft.com/office/officeart/2005/8/layout/orgChart1"/>
    <dgm:cxn modelId="{BB17C7F9-4762-471B-A3C9-58E060DC6A7E}" type="presParOf" srcId="{3750BBC8-9E1B-4361-843E-C198AEDB9F9A}" destId="{D09A56FB-2341-41EA-BF55-D29D2857FBA4}" srcOrd="1" destOrd="0" presId="urn:microsoft.com/office/officeart/2005/8/layout/orgChart1"/>
    <dgm:cxn modelId="{29A99B4B-18C6-4BAC-A3D1-B897E4011E39}" type="presParOf" srcId="{DE817E81-74DB-4328-907C-2DCF95B10E09}" destId="{80E74A9D-61BC-410D-86EE-0D359B232092}" srcOrd="1" destOrd="0" presId="urn:microsoft.com/office/officeart/2005/8/layout/orgChart1"/>
    <dgm:cxn modelId="{B7A5213F-B3D9-440C-A21C-8739A1CC5848}" type="presParOf" srcId="{DE817E81-74DB-4328-907C-2DCF95B10E09}" destId="{D1B174CB-F565-43CC-B45B-97D770BDEBA9}" srcOrd="2" destOrd="0" presId="urn:microsoft.com/office/officeart/2005/8/layout/orgChart1"/>
    <dgm:cxn modelId="{7F63A156-D207-49BE-AA51-5AD8CD9737E0}" type="presParOf" srcId="{1FD6590B-CBAE-496D-8516-AA168A995F2F}" destId="{1D3CCF5F-A0B2-420D-B695-6D4165934669}" srcOrd="6" destOrd="0" presId="urn:microsoft.com/office/officeart/2005/8/layout/orgChart1"/>
    <dgm:cxn modelId="{A5D03E6E-5782-4DE4-8D25-E520EDB090B7}" type="presParOf" srcId="{1FD6590B-CBAE-496D-8516-AA168A995F2F}" destId="{2E3E161D-B41A-4AE6-8C21-3C4A72CBAFFF}" srcOrd="7" destOrd="0" presId="urn:microsoft.com/office/officeart/2005/8/layout/orgChart1"/>
    <dgm:cxn modelId="{218E35E2-FCEE-49BF-BB4F-8826F9F5CAF8}" type="presParOf" srcId="{2E3E161D-B41A-4AE6-8C21-3C4A72CBAFFF}" destId="{54C8E4A3-9DD0-461F-864B-150A5E8BA7D1}" srcOrd="0" destOrd="0" presId="urn:microsoft.com/office/officeart/2005/8/layout/orgChart1"/>
    <dgm:cxn modelId="{1C257D69-F135-4820-A035-CD63D636A0D4}" type="presParOf" srcId="{54C8E4A3-9DD0-461F-864B-150A5E8BA7D1}" destId="{974BEB4A-A9D4-4C8E-9A03-8453A8CC65A7}" srcOrd="0" destOrd="0" presId="urn:microsoft.com/office/officeart/2005/8/layout/orgChart1"/>
    <dgm:cxn modelId="{0A670C75-7E43-4EE4-954D-C312DB5E0E47}" type="presParOf" srcId="{54C8E4A3-9DD0-461F-864B-150A5E8BA7D1}" destId="{8D0E8D18-F62D-4423-9BBC-9E8801C6B5CF}" srcOrd="1" destOrd="0" presId="urn:microsoft.com/office/officeart/2005/8/layout/orgChart1"/>
    <dgm:cxn modelId="{95BE3CBB-A914-483E-9694-2BA8DC0E3AF5}" type="presParOf" srcId="{2E3E161D-B41A-4AE6-8C21-3C4A72CBAFFF}" destId="{7BB8EF95-378D-4C8D-BB94-0A00783AB697}" srcOrd="1" destOrd="0" presId="urn:microsoft.com/office/officeart/2005/8/layout/orgChart1"/>
    <dgm:cxn modelId="{9FECE2C0-340F-4B02-8048-67D29ACD2D19}" type="presParOf" srcId="{2E3E161D-B41A-4AE6-8C21-3C4A72CBAFFF}" destId="{92EFC358-A289-41D4-9157-FFE6FC509AC8}" srcOrd="2" destOrd="0" presId="urn:microsoft.com/office/officeart/2005/8/layout/orgChart1"/>
    <dgm:cxn modelId="{C194E896-13AD-4177-8B24-5D70067A6DCB}" type="presParOf" srcId="{6C09A1A3-7F6F-40F3-B364-54CE98FE9A0D}" destId="{F82FAD55-5DD7-4375-8155-DCB1F629E43E}" srcOrd="2" destOrd="0" presId="urn:microsoft.com/office/officeart/2005/8/layout/orgChart1"/>
    <dgm:cxn modelId="{BA80F6EE-5076-4A13-9D50-028E93C70EE6}" type="presParOf" srcId="{4F6D10D0-0C7D-4E7D-AE07-7E0CEC1904E9}" destId="{C8928290-5824-4188-818E-F9B746C3E894}" srcOrd="4" destOrd="0" presId="urn:microsoft.com/office/officeart/2005/8/layout/orgChart1"/>
    <dgm:cxn modelId="{18327922-833E-4427-AED0-D1CEA116CBE4}" type="presParOf" srcId="{4F6D10D0-0C7D-4E7D-AE07-7E0CEC1904E9}" destId="{16B14503-7B22-422A-9778-E452BFC55C65}" srcOrd="5" destOrd="0" presId="urn:microsoft.com/office/officeart/2005/8/layout/orgChart1"/>
    <dgm:cxn modelId="{46A6857E-0228-484C-A64F-90C6448D3FD9}" type="presParOf" srcId="{16B14503-7B22-422A-9778-E452BFC55C65}" destId="{E99C0B8A-7944-41B9-98C0-471FF0DAD498}" srcOrd="0" destOrd="0" presId="urn:microsoft.com/office/officeart/2005/8/layout/orgChart1"/>
    <dgm:cxn modelId="{9F8F8E5B-BDD7-4382-B928-5BF11A35371B}" type="presParOf" srcId="{E99C0B8A-7944-41B9-98C0-471FF0DAD498}" destId="{B568533D-6C60-448F-9599-0B012CF1E416}" srcOrd="0" destOrd="0" presId="urn:microsoft.com/office/officeart/2005/8/layout/orgChart1"/>
    <dgm:cxn modelId="{9EAA942E-9979-4338-BDFE-2815037E5968}" type="presParOf" srcId="{E99C0B8A-7944-41B9-98C0-471FF0DAD498}" destId="{21D00B4E-D605-4553-92FB-02CB46B15A8F}" srcOrd="1" destOrd="0" presId="urn:microsoft.com/office/officeart/2005/8/layout/orgChart1"/>
    <dgm:cxn modelId="{89F5A9DA-DF4C-4A39-A982-B1A7575A1CA3}" type="presParOf" srcId="{16B14503-7B22-422A-9778-E452BFC55C65}" destId="{03D8DA04-C18D-498D-BBBB-4A1679CDE5D7}" srcOrd="1" destOrd="0" presId="urn:microsoft.com/office/officeart/2005/8/layout/orgChart1"/>
    <dgm:cxn modelId="{91563E97-24A7-4D11-AD46-CACA066F3893}" type="presParOf" srcId="{03D8DA04-C18D-498D-BBBB-4A1679CDE5D7}" destId="{45401F92-54EB-428C-A6BF-8705222095BE}" srcOrd="0" destOrd="0" presId="urn:microsoft.com/office/officeart/2005/8/layout/orgChart1"/>
    <dgm:cxn modelId="{A794A19E-424E-46F7-A468-B8EF610C6551}" type="presParOf" srcId="{03D8DA04-C18D-498D-BBBB-4A1679CDE5D7}" destId="{18C93286-E63B-4BC3-A728-6401AC529D4D}" srcOrd="1" destOrd="0" presId="urn:microsoft.com/office/officeart/2005/8/layout/orgChart1"/>
    <dgm:cxn modelId="{972FC5AC-898B-421B-BDB8-900E5D412E27}" type="presParOf" srcId="{18C93286-E63B-4BC3-A728-6401AC529D4D}" destId="{3075DBBE-22AC-48F6-85C2-6C2764C234AA}" srcOrd="0" destOrd="0" presId="urn:microsoft.com/office/officeart/2005/8/layout/orgChart1"/>
    <dgm:cxn modelId="{39D8602A-31E8-4D44-9003-EE008098C91B}" type="presParOf" srcId="{3075DBBE-22AC-48F6-85C2-6C2764C234AA}" destId="{256FE391-9ED5-4B0E-BC82-072467AABDE0}" srcOrd="0" destOrd="0" presId="urn:microsoft.com/office/officeart/2005/8/layout/orgChart1"/>
    <dgm:cxn modelId="{D0C10F15-4ECE-4218-A63E-0428B0C06335}" type="presParOf" srcId="{3075DBBE-22AC-48F6-85C2-6C2764C234AA}" destId="{9AA3A7A3-A805-47AA-8DF2-174CCEED0C41}" srcOrd="1" destOrd="0" presId="urn:microsoft.com/office/officeart/2005/8/layout/orgChart1"/>
    <dgm:cxn modelId="{B6227BD4-6176-4B8E-B0C2-B39DCD978B74}" type="presParOf" srcId="{18C93286-E63B-4BC3-A728-6401AC529D4D}" destId="{91512BD6-34EC-4405-8EB8-87BAD54CA076}" srcOrd="1" destOrd="0" presId="urn:microsoft.com/office/officeart/2005/8/layout/orgChart1"/>
    <dgm:cxn modelId="{824EB208-8B1F-418C-9314-2969CDE1B348}" type="presParOf" srcId="{18C93286-E63B-4BC3-A728-6401AC529D4D}" destId="{10422238-BA4E-4A3A-9937-842E254000C6}" srcOrd="2" destOrd="0" presId="urn:microsoft.com/office/officeart/2005/8/layout/orgChart1"/>
    <dgm:cxn modelId="{1F7FC6FC-E186-4AC1-ABAD-7EFCE0843309}" type="presParOf" srcId="{03D8DA04-C18D-498D-BBBB-4A1679CDE5D7}" destId="{34141D25-CA96-4096-940C-80C9FECBF464}" srcOrd="2" destOrd="0" presId="urn:microsoft.com/office/officeart/2005/8/layout/orgChart1"/>
    <dgm:cxn modelId="{9438C344-C49B-4738-834E-6AF2030F65E8}" type="presParOf" srcId="{03D8DA04-C18D-498D-BBBB-4A1679CDE5D7}" destId="{13F355D9-0310-4CA9-AE85-05FEEE4FDE7F}" srcOrd="3" destOrd="0" presId="urn:microsoft.com/office/officeart/2005/8/layout/orgChart1"/>
    <dgm:cxn modelId="{271FDD7D-0498-4F4E-B518-4E1A10471091}" type="presParOf" srcId="{13F355D9-0310-4CA9-AE85-05FEEE4FDE7F}" destId="{274D4D72-F82E-40F8-B722-FFAAAA2A94DC}" srcOrd="0" destOrd="0" presId="urn:microsoft.com/office/officeart/2005/8/layout/orgChart1"/>
    <dgm:cxn modelId="{C1557238-CF03-4C7D-828B-BE0E19A338D0}" type="presParOf" srcId="{274D4D72-F82E-40F8-B722-FFAAAA2A94DC}" destId="{3620C53F-0320-422F-8537-AE5643BE48B9}" srcOrd="0" destOrd="0" presId="urn:microsoft.com/office/officeart/2005/8/layout/orgChart1"/>
    <dgm:cxn modelId="{E5BF83CC-7463-4A52-901D-255479EEA0A5}" type="presParOf" srcId="{274D4D72-F82E-40F8-B722-FFAAAA2A94DC}" destId="{0145CA5C-02F6-473F-8A3E-60C452E6A44F}" srcOrd="1" destOrd="0" presId="urn:microsoft.com/office/officeart/2005/8/layout/orgChart1"/>
    <dgm:cxn modelId="{727D028E-4779-4CC8-B89D-51B1A4430A30}" type="presParOf" srcId="{13F355D9-0310-4CA9-AE85-05FEEE4FDE7F}" destId="{9FF604F3-9E3D-44C0-9118-3EC30FEEEA68}" srcOrd="1" destOrd="0" presId="urn:microsoft.com/office/officeart/2005/8/layout/orgChart1"/>
    <dgm:cxn modelId="{A86018B5-2175-4BC3-94B3-49FAFB9DB431}" type="presParOf" srcId="{13F355D9-0310-4CA9-AE85-05FEEE4FDE7F}" destId="{84147A52-E622-45EF-BA0F-CCFDE906224F}" srcOrd="2" destOrd="0" presId="urn:microsoft.com/office/officeart/2005/8/layout/orgChart1"/>
    <dgm:cxn modelId="{905295C4-C8C0-4171-86F7-3738323C039C}" type="presParOf" srcId="{03D8DA04-C18D-498D-BBBB-4A1679CDE5D7}" destId="{D48A2A78-C3BB-4CC2-AEBC-7ECEE898E99F}" srcOrd="4" destOrd="0" presId="urn:microsoft.com/office/officeart/2005/8/layout/orgChart1"/>
    <dgm:cxn modelId="{2E98387A-B7AB-489C-9985-88E9BD2CCE2B}" type="presParOf" srcId="{03D8DA04-C18D-498D-BBBB-4A1679CDE5D7}" destId="{AD86E178-23F6-49F2-92FB-43C2A5F74C47}" srcOrd="5" destOrd="0" presId="urn:microsoft.com/office/officeart/2005/8/layout/orgChart1"/>
    <dgm:cxn modelId="{5DE5649F-5C66-4A79-B9D6-5D2DBD5AEB2C}" type="presParOf" srcId="{AD86E178-23F6-49F2-92FB-43C2A5F74C47}" destId="{31F180DE-6DD5-451C-8D9A-4779848F621C}" srcOrd="0" destOrd="0" presId="urn:microsoft.com/office/officeart/2005/8/layout/orgChart1"/>
    <dgm:cxn modelId="{F669E3DA-B35F-476F-9234-3EFFE65C4043}" type="presParOf" srcId="{31F180DE-6DD5-451C-8D9A-4779848F621C}" destId="{15C5351E-ED60-46C8-B6FE-6DC3717D3C70}" srcOrd="0" destOrd="0" presId="urn:microsoft.com/office/officeart/2005/8/layout/orgChart1"/>
    <dgm:cxn modelId="{E2FA11C0-C4A5-4BF7-BE12-FA5BF9D9F4F9}" type="presParOf" srcId="{31F180DE-6DD5-451C-8D9A-4779848F621C}" destId="{60DABB56-EC0C-42E9-AB9A-58EE5132C2A0}" srcOrd="1" destOrd="0" presId="urn:microsoft.com/office/officeart/2005/8/layout/orgChart1"/>
    <dgm:cxn modelId="{AFCED840-1097-4CC0-AD1F-97017C090500}" type="presParOf" srcId="{AD86E178-23F6-49F2-92FB-43C2A5F74C47}" destId="{3F28B70D-A141-498B-8C1F-8A18EB16528A}" srcOrd="1" destOrd="0" presId="urn:microsoft.com/office/officeart/2005/8/layout/orgChart1"/>
    <dgm:cxn modelId="{FFCC2CC6-8A2F-437E-96C2-EAE6EE2E3284}" type="presParOf" srcId="{AD86E178-23F6-49F2-92FB-43C2A5F74C47}" destId="{6B8F90EE-4C0E-444B-BFC1-AB39B5D6EFF6}" srcOrd="2" destOrd="0" presId="urn:microsoft.com/office/officeart/2005/8/layout/orgChart1"/>
    <dgm:cxn modelId="{57DB665C-2323-41D4-8614-5459353B9402}" type="presParOf" srcId="{16B14503-7B22-422A-9778-E452BFC55C65}" destId="{D644D5AD-E333-465C-93D7-7B64955EBFB9}" srcOrd="2" destOrd="0" presId="urn:microsoft.com/office/officeart/2005/8/layout/orgChart1"/>
    <dgm:cxn modelId="{CCEF94A4-8A9F-428A-85AF-34C53688DE46}" type="presParOf" srcId="{4F6D10D0-0C7D-4E7D-AE07-7E0CEC1904E9}" destId="{137FBFB7-E1BC-415D-92FD-13C531CACDF9}" srcOrd="6" destOrd="0" presId="urn:microsoft.com/office/officeart/2005/8/layout/orgChart1"/>
    <dgm:cxn modelId="{2429DFA1-141B-4381-89D6-6FBDEB3033F3}" type="presParOf" srcId="{4F6D10D0-0C7D-4E7D-AE07-7E0CEC1904E9}" destId="{2D89D017-BA56-448C-9C0E-088F54011D9C}" srcOrd="7" destOrd="0" presId="urn:microsoft.com/office/officeart/2005/8/layout/orgChart1"/>
    <dgm:cxn modelId="{FF57FA95-9403-49A3-8CD5-2B5211AB2458}" type="presParOf" srcId="{2D89D017-BA56-448C-9C0E-088F54011D9C}" destId="{3D7D5D93-EB12-400B-BA87-87029B87C83E}" srcOrd="0" destOrd="0" presId="urn:microsoft.com/office/officeart/2005/8/layout/orgChart1"/>
    <dgm:cxn modelId="{D575C69F-C317-45F9-9FE9-D4DF9DB8E808}" type="presParOf" srcId="{3D7D5D93-EB12-400B-BA87-87029B87C83E}" destId="{74E3A3A1-F087-4A5C-98F6-B5CA91DF9A1D}" srcOrd="0" destOrd="0" presId="urn:microsoft.com/office/officeart/2005/8/layout/orgChart1"/>
    <dgm:cxn modelId="{F7E2848E-4DA7-4230-91EE-1EEB42015265}" type="presParOf" srcId="{3D7D5D93-EB12-400B-BA87-87029B87C83E}" destId="{EAE681C2-8400-43E2-97CC-E8905A401221}" srcOrd="1" destOrd="0" presId="urn:microsoft.com/office/officeart/2005/8/layout/orgChart1"/>
    <dgm:cxn modelId="{3D7B3E83-C072-4186-A1C9-9A462FF7D8C8}" type="presParOf" srcId="{2D89D017-BA56-448C-9C0E-088F54011D9C}" destId="{C404D2F4-A7F8-4EE2-A456-EDDFEC64EAD3}" srcOrd="1" destOrd="0" presId="urn:microsoft.com/office/officeart/2005/8/layout/orgChart1"/>
    <dgm:cxn modelId="{EF90AFDF-BE79-43E9-9508-48066FC5644C}" type="presParOf" srcId="{2D89D017-BA56-448C-9C0E-088F54011D9C}" destId="{A94E8249-3BCB-4A09-ACFF-242C53E58914}" srcOrd="2" destOrd="0" presId="urn:microsoft.com/office/officeart/2005/8/layout/orgChart1"/>
    <dgm:cxn modelId="{2FC3C338-9921-4F31-8F9F-BEB04582D833}" type="presParOf" srcId="{2537625F-934F-433F-BB17-320DA6EDEE3C}" destId="{F159A14C-D8B8-42E2-94D4-C81E99132BC3}" srcOrd="2" destOrd="0" presId="urn:microsoft.com/office/officeart/2005/8/layout/orgChart1"/>
    <dgm:cxn modelId="{CA4C160A-E5A1-42C0-9873-F943FB56F472}" type="presParOf" srcId="{9B28DE8A-DFC6-4171-9D1E-4556865816CD}" destId="{51E5AC15-10C9-4544-96B6-9951D6149CB0}" srcOrd="2" destOrd="0" presId="urn:microsoft.com/office/officeart/2005/8/layout/orgChart1"/>
    <dgm:cxn modelId="{65C2BF17-5079-413E-B7A8-37B62601E95E}" type="presParOf" srcId="{63DF655B-0F30-4015-848D-FC5CB8CC2C50}" destId="{8459693D-7DBE-4365-825E-FF0CCDB64DD7}" srcOrd="2" destOrd="0" presId="urn:microsoft.com/office/officeart/2005/8/layout/orgChart1"/>
    <dgm:cxn modelId="{EA6C0BB9-41D2-4D06-9B2A-AC9AC7FEDB30}" type="presParOf" srcId="{63DF655B-0F30-4015-848D-FC5CB8CC2C50}" destId="{69658644-D3CA-4BF1-9DAA-7FBD5719FEA1}" srcOrd="3" destOrd="0" presId="urn:microsoft.com/office/officeart/2005/8/layout/orgChart1"/>
    <dgm:cxn modelId="{CB7FA904-6677-49C5-B822-C0D43659D99E}" type="presParOf" srcId="{69658644-D3CA-4BF1-9DAA-7FBD5719FEA1}" destId="{E996CA6E-14EF-489D-BF23-4D7F3F668CAC}" srcOrd="0" destOrd="0" presId="urn:microsoft.com/office/officeart/2005/8/layout/orgChart1"/>
    <dgm:cxn modelId="{C98C7681-D53C-41DB-AE6C-6835B65EDF2D}" type="presParOf" srcId="{E996CA6E-14EF-489D-BF23-4D7F3F668CAC}" destId="{093457E8-4624-4AAB-9F51-858FD1683D30}" srcOrd="0" destOrd="0" presId="urn:microsoft.com/office/officeart/2005/8/layout/orgChart1"/>
    <dgm:cxn modelId="{286D883E-AE99-40C6-B09B-DC27E3537364}" type="presParOf" srcId="{E996CA6E-14EF-489D-BF23-4D7F3F668CAC}" destId="{891E4717-CAF9-4A72-ACD4-334ABD704690}" srcOrd="1" destOrd="0" presId="urn:microsoft.com/office/officeart/2005/8/layout/orgChart1"/>
    <dgm:cxn modelId="{DAB8C2D7-4B87-41FF-B4A3-5C880BA13F9B}" type="presParOf" srcId="{69658644-D3CA-4BF1-9DAA-7FBD5719FEA1}" destId="{11286EB4-A8F0-44B2-94E7-58CB5A1A66A8}" srcOrd="1" destOrd="0" presId="urn:microsoft.com/office/officeart/2005/8/layout/orgChart1"/>
    <dgm:cxn modelId="{3736EC66-D9DC-4E62-959D-35DC34CE86ED}" type="presParOf" srcId="{11286EB4-A8F0-44B2-94E7-58CB5A1A66A8}" destId="{CFC0A345-2461-44EC-ACD3-4937F5AA6B56}" srcOrd="0" destOrd="0" presId="urn:microsoft.com/office/officeart/2005/8/layout/orgChart1"/>
    <dgm:cxn modelId="{364406F4-2840-4C74-A526-29FA0B69A446}" type="presParOf" srcId="{11286EB4-A8F0-44B2-94E7-58CB5A1A66A8}" destId="{2E21C79E-1A67-41A9-9F62-C903C1A98706}" srcOrd="1" destOrd="0" presId="urn:microsoft.com/office/officeart/2005/8/layout/orgChart1"/>
    <dgm:cxn modelId="{8BA7A8B8-0F5F-4686-BDDF-777188036933}" type="presParOf" srcId="{2E21C79E-1A67-41A9-9F62-C903C1A98706}" destId="{C5E110CC-D118-4C65-B4BC-A44778CC1C38}" srcOrd="0" destOrd="0" presId="urn:microsoft.com/office/officeart/2005/8/layout/orgChart1"/>
    <dgm:cxn modelId="{73D759E2-2705-44AC-9F7E-63C38EA4D61C}" type="presParOf" srcId="{C5E110CC-D118-4C65-B4BC-A44778CC1C38}" destId="{42604C20-E86E-4C35-806A-3B38196EB581}" srcOrd="0" destOrd="0" presId="urn:microsoft.com/office/officeart/2005/8/layout/orgChart1"/>
    <dgm:cxn modelId="{A59205F3-CA05-447D-BE7A-2C6638DB89CA}" type="presParOf" srcId="{C5E110CC-D118-4C65-B4BC-A44778CC1C38}" destId="{C12566D7-3B98-424D-9088-4C04EEB131CB}" srcOrd="1" destOrd="0" presId="urn:microsoft.com/office/officeart/2005/8/layout/orgChart1"/>
    <dgm:cxn modelId="{9293A26D-709A-4E87-88FB-9F79F574BB32}" type="presParOf" srcId="{2E21C79E-1A67-41A9-9F62-C903C1A98706}" destId="{0E58D446-F8E7-40A7-9734-13F35ECF7609}" srcOrd="1" destOrd="0" presId="urn:microsoft.com/office/officeart/2005/8/layout/orgChart1"/>
    <dgm:cxn modelId="{718E0B6E-8C55-46B4-A00A-8DDE6666EC0C}" type="presParOf" srcId="{0E58D446-F8E7-40A7-9734-13F35ECF7609}" destId="{778BCAE2-67D3-4C22-AD19-D123B3F99389}" srcOrd="0" destOrd="0" presId="urn:microsoft.com/office/officeart/2005/8/layout/orgChart1"/>
    <dgm:cxn modelId="{1A6CBD7F-423E-4F39-B360-D202E4EEB4E7}" type="presParOf" srcId="{0E58D446-F8E7-40A7-9734-13F35ECF7609}" destId="{2FF19CCF-AFAA-44F9-9076-AB12A8CF0180}" srcOrd="1" destOrd="0" presId="urn:microsoft.com/office/officeart/2005/8/layout/orgChart1"/>
    <dgm:cxn modelId="{358D7DF5-0B4B-41A5-82E0-C2857DD7A6A7}" type="presParOf" srcId="{2FF19CCF-AFAA-44F9-9076-AB12A8CF0180}" destId="{A52ED0B3-7F5C-4ED4-BD84-F02AC75E1BE8}" srcOrd="0" destOrd="0" presId="urn:microsoft.com/office/officeart/2005/8/layout/orgChart1"/>
    <dgm:cxn modelId="{161B052D-6957-4EBE-9D42-8F4E1948C7EA}" type="presParOf" srcId="{A52ED0B3-7F5C-4ED4-BD84-F02AC75E1BE8}" destId="{91B0D869-7E46-4918-9135-10712CFB4BCB}" srcOrd="0" destOrd="0" presId="urn:microsoft.com/office/officeart/2005/8/layout/orgChart1"/>
    <dgm:cxn modelId="{9517E51C-5F5A-4334-B01F-DB70A65A9FF4}" type="presParOf" srcId="{A52ED0B3-7F5C-4ED4-BD84-F02AC75E1BE8}" destId="{6BEEE360-EE2A-4AA9-91D3-A7A533A9743F}" srcOrd="1" destOrd="0" presId="urn:microsoft.com/office/officeart/2005/8/layout/orgChart1"/>
    <dgm:cxn modelId="{E39970C4-89A5-46DE-90E4-CCE8B86B365B}" type="presParOf" srcId="{2FF19CCF-AFAA-44F9-9076-AB12A8CF0180}" destId="{B3A89B44-9B0A-4548-88CF-E30DAD8BA2B4}" srcOrd="1" destOrd="0" presId="urn:microsoft.com/office/officeart/2005/8/layout/orgChart1"/>
    <dgm:cxn modelId="{7E1BED7E-EA5E-4881-AAB9-8FDE8B1FC59B}" type="presParOf" srcId="{B3A89B44-9B0A-4548-88CF-E30DAD8BA2B4}" destId="{1105F4AF-27AA-4DB0-9108-76B2DF670A20}" srcOrd="0" destOrd="0" presId="urn:microsoft.com/office/officeart/2005/8/layout/orgChart1"/>
    <dgm:cxn modelId="{131C3694-DE09-4935-9A3E-EA0E3A800AD3}" type="presParOf" srcId="{B3A89B44-9B0A-4548-88CF-E30DAD8BA2B4}" destId="{27DB3BA5-82AB-44F6-9CFA-A73A96FDDCE5}" srcOrd="1" destOrd="0" presId="urn:microsoft.com/office/officeart/2005/8/layout/orgChart1"/>
    <dgm:cxn modelId="{E2D1BC3F-F8ED-45BE-A258-4D0E246417BB}" type="presParOf" srcId="{27DB3BA5-82AB-44F6-9CFA-A73A96FDDCE5}" destId="{B0574844-3367-4CC4-BD6F-4CB29DBDF4DE}" srcOrd="0" destOrd="0" presId="urn:microsoft.com/office/officeart/2005/8/layout/orgChart1"/>
    <dgm:cxn modelId="{C293441E-7F70-4876-B769-0F773CEA657F}" type="presParOf" srcId="{B0574844-3367-4CC4-BD6F-4CB29DBDF4DE}" destId="{94F58E9B-5A0E-4295-B7FB-2051FCC0BC6B}" srcOrd="0" destOrd="0" presId="urn:microsoft.com/office/officeart/2005/8/layout/orgChart1"/>
    <dgm:cxn modelId="{91C55F3D-ABF5-48B6-9DB7-62D032EA419A}" type="presParOf" srcId="{B0574844-3367-4CC4-BD6F-4CB29DBDF4DE}" destId="{7EC9BFF1-25AB-4D16-9702-8F9A9D896178}" srcOrd="1" destOrd="0" presId="urn:microsoft.com/office/officeart/2005/8/layout/orgChart1"/>
    <dgm:cxn modelId="{B3AB3899-989C-4EFE-B91E-0270EE1886A4}" type="presParOf" srcId="{27DB3BA5-82AB-44F6-9CFA-A73A96FDDCE5}" destId="{72887774-43D7-4B16-B9D2-DAA976D1AA32}" srcOrd="1" destOrd="0" presId="urn:microsoft.com/office/officeart/2005/8/layout/orgChart1"/>
    <dgm:cxn modelId="{A86DE6BF-E195-4348-BA8C-7182515172D9}" type="presParOf" srcId="{27DB3BA5-82AB-44F6-9CFA-A73A96FDDCE5}" destId="{D127B2CC-3B5E-4FCE-B07C-2A35092E5A81}" srcOrd="2" destOrd="0" presId="urn:microsoft.com/office/officeart/2005/8/layout/orgChart1"/>
    <dgm:cxn modelId="{F856E4FA-1E3E-4DC9-A0EB-94C9E7A8BED6}" type="presParOf" srcId="{B3A89B44-9B0A-4548-88CF-E30DAD8BA2B4}" destId="{53AD118A-F86C-45D2-AEF9-CDDAC5832ADC}" srcOrd="2" destOrd="0" presId="urn:microsoft.com/office/officeart/2005/8/layout/orgChart1"/>
    <dgm:cxn modelId="{7B197BBB-1F0A-425E-9DA4-27DEFD4331F8}" type="presParOf" srcId="{B3A89B44-9B0A-4548-88CF-E30DAD8BA2B4}" destId="{2FB3316E-DA77-4524-BB7A-34BF1AB5AEB0}" srcOrd="3" destOrd="0" presId="urn:microsoft.com/office/officeart/2005/8/layout/orgChart1"/>
    <dgm:cxn modelId="{566929B3-1CD9-46B3-8E01-BFA2763798D3}" type="presParOf" srcId="{2FB3316E-DA77-4524-BB7A-34BF1AB5AEB0}" destId="{3ACB64DF-0306-41F3-AC96-FD52CEC337DC}" srcOrd="0" destOrd="0" presId="urn:microsoft.com/office/officeart/2005/8/layout/orgChart1"/>
    <dgm:cxn modelId="{3DAA3861-C71E-4D53-8214-3BC69B1E54E0}" type="presParOf" srcId="{3ACB64DF-0306-41F3-AC96-FD52CEC337DC}" destId="{CEB31FEA-6A7D-4F9B-9CA6-6DD77448A506}" srcOrd="0" destOrd="0" presId="urn:microsoft.com/office/officeart/2005/8/layout/orgChart1"/>
    <dgm:cxn modelId="{27C8EDB7-94D6-4A62-8E85-7B525AA23655}" type="presParOf" srcId="{3ACB64DF-0306-41F3-AC96-FD52CEC337DC}" destId="{333DBA5C-3F8B-4561-BC94-5C70BFF1E65D}" srcOrd="1" destOrd="0" presId="urn:microsoft.com/office/officeart/2005/8/layout/orgChart1"/>
    <dgm:cxn modelId="{7F9A1097-077E-4E21-A9EC-8B931C4A3F10}" type="presParOf" srcId="{2FB3316E-DA77-4524-BB7A-34BF1AB5AEB0}" destId="{F4023E7F-E2B2-4677-B325-AA2AC24C05B1}" srcOrd="1" destOrd="0" presId="urn:microsoft.com/office/officeart/2005/8/layout/orgChart1"/>
    <dgm:cxn modelId="{68A2F30C-59C3-4D0F-8A42-B0AA89B53F22}" type="presParOf" srcId="{2FB3316E-DA77-4524-BB7A-34BF1AB5AEB0}" destId="{F578E87C-5995-468C-845B-D4A9153C07F5}" srcOrd="2" destOrd="0" presId="urn:microsoft.com/office/officeart/2005/8/layout/orgChart1"/>
    <dgm:cxn modelId="{94AD2023-C5C4-4CAA-972B-0C9116B228F6}" type="presParOf" srcId="{B3A89B44-9B0A-4548-88CF-E30DAD8BA2B4}" destId="{38F97D06-F7AA-46EC-834C-2830E0C3E51B}" srcOrd="4" destOrd="0" presId="urn:microsoft.com/office/officeart/2005/8/layout/orgChart1"/>
    <dgm:cxn modelId="{EAA24203-99B6-4844-BEA8-A1CAC8B74171}" type="presParOf" srcId="{B3A89B44-9B0A-4548-88CF-E30DAD8BA2B4}" destId="{4A778F09-10D4-46D3-902D-E57A38D948F6}" srcOrd="5" destOrd="0" presId="urn:microsoft.com/office/officeart/2005/8/layout/orgChart1"/>
    <dgm:cxn modelId="{C1EDFE33-B46A-425F-8824-1B735061AFE1}" type="presParOf" srcId="{4A778F09-10D4-46D3-902D-E57A38D948F6}" destId="{6E4D033C-70D2-48AB-9B6C-6F538FE1154A}" srcOrd="0" destOrd="0" presId="urn:microsoft.com/office/officeart/2005/8/layout/orgChart1"/>
    <dgm:cxn modelId="{C118CD8F-6412-4D54-B33B-2538759D7D1C}" type="presParOf" srcId="{6E4D033C-70D2-48AB-9B6C-6F538FE1154A}" destId="{52AD15E4-A66B-4997-B4C5-9152FB8EBBA8}" srcOrd="0" destOrd="0" presId="urn:microsoft.com/office/officeart/2005/8/layout/orgChart1"/>
    <dgm:cxn modelId="{616FE84B-E985-40DB-AA00-3E7A35A23AFA}" type="presParOf" srcId="{6E4D033C-70D2-48AB-9B6C-6F538FE1154A}" destId="{B9E85A21-FCF2-4275-B46D-A5CE1C653E78}" srcOrd="1" destOrd="0" presId="urn:microsoft.com/office/officeart/2005/8/layout/orgChart1"/>
    <dgm:cxn modelId="{C0D1AED9-ACCC-491B-A176-F864D6693CE6}" type="presParOf" srcId="{4A778F09-10D4-46D3-902D-E57A38D948F6}" destId="{4EC1DA67-B579-49A8-BCD5-E6F8A49F9BA4}" srcOrd="1" destOrd="0" presId="urn:microsoft.com/office/officeart/2005/8/layout/orgChart1"/>
    <dgm:cxn modelId="{B23D66C4-F60A-4728-9E7B-966FBAE59D26}" type="presParOf" srcId="{4A778F09-10D4-46D3-902D-E57A38D948F6}" destId="{92DFE5D3-FADB-40C8-AB45-83F6052DB6A1}" srcOrd="2" destOrd="0" presId="urn:microsoft.com/office/officeart/2005/8/layout/orgChart1"/>
    <dgm:cxn modelId="{47EA4ED8-49EA-4122-BD4C-7B2F8F7ABFE2}" type="presParOf" srcId="{2FF19CCF-AFAA-44F9-9076-AB12A8CF0180}" destId="{82070EDB-B633-4BC2-921C-0B292E31EF17}" srcOrd="2" destOrd="0" presId="urn:microsoft.com/office/officeart/2005/8/layout/orgChart1"/>
    <dgm:cxn modelId="{20CB2B54-C475-4AC2-8C8C-120E2105B596}" type="presParOf" srcId="{0E58D446-F8E7-40A7-9734-13F35ECF7609}" destId="{C560C2F6-7154-45E4-AEFF-F6ECAC113AB8}" srcOrd="2" destOrd="0" presId="urn:microsoft.com/office/officeart/2005/8/layout/orgChart1"/>
    <dgm:cxn modelId="{EAC84807-926A-4FA4-9529-7BC3E0C240A9}" type="presParOf" srcId="{0E58D446-F8E7-40A7-9734-13F35ECF7609}" destId="{16902CD1-97DC-49C9-A29B-CE9DD263D470}" srcOrd="3" destOrd="0" presId="urn:microsoft.com/office/officeart/2005/8/layout/orgChart1"/>
    <dgm:cxn modelId="{B71F1B02-D54C-4E2F-8202-726E377F470B}" type="presParOf" srcId="{16902CD1-97DC-49C9-A29B-CE9DD263D470}" destId="{8DDEDA93-F128-476B-B2F6-4137A3AB0EBF}" srcOrd="0" destOrd="0" presId="urn:microsoft.com/office/officeart/2005/8/layout/orgChart1"/>
    <dgm:cxn modelId="{209590C8-8C64-40DF-A0EF-169495C5E0A5}" type="presParOf" srcId="{8DDEDA93-F128-476B-B2F6-4137A3AB0EBF}" destId="{6B3FEA3F-2812-4929-A16A-2344E2172B0D}" srcOrd="0" destOrd="0" presId="urn:microsoft.com/office/officeart/2005/8/layout/orgChart1"/>
    <dgm:cxn modelId="{F53D1E31-3C74-409C-87E3-7EB85745C9CA}" type="presParOf" srcId="{8DDEDA93-F128-476B-B2F6-4137A3AB0EBF}" destId="{A80D1D89-4803-4A6E-8B90-3009D2C226C1}" srcOrd="1" destOrd="0" presId="urn:microsoft.com/office/officeart/2005/8/layout/orgChart1"/>
    <dgm:cxn modelId="{ED405929-D967-44DD-A708-D1FABAC71600}" type="presParOf" srcId="{16902CD1-97DC-49C9-A29B-CE9DD263D470}" destId="{849B66A3-E987-45A2-8AE5-C015D2B9CD4D}" srcOrd="1" destOrd="0" presId="urn:microsoft.com/office/officeart/2005/8/layout/orgChart1"/>
    <dgm:cxn modelId="{9EB5C34E-3229-442D-A0DC-7BB4F4E3257A}" type="presParOf" srcId="{849B66A3-E987-45A2-8AE5-C015D2B9CD4D}" destId="{59411550-E130-4F40-9752-C915D1D89335}" srcOrd="0" destOrd="0" presId="urn:microsoft.com/office/officeart/2005/8/layout/orgChart1"/>
    <dgm:cxn modelId="{03523B23-59E8-46A5-A55C-AB91ED18CCB4}" type="presParOf" srcId="{849B66A3-E987-45A2-8AE5-C015D2B9CD4D}" destId="{7A9007B4-9ECC-4329-A3A0-0819E94DEA8E}" srcOrd="1" destOrd="0" presId="urn:microsoft.com/office/officeart/2005/8/layout/orgChart1"/>
    <dgm:cxn modelId="{C92D09B4-23D7-4954-9B4A-2F839E0CBE0A}" type="presParOf" srcId="{7A9007B4-9ECC-4329-A3A0-0819E94DEA8E}" destId="{0573D145-B24D-4E11-A7E7-0D5364470D61}" srcOrd="0" destOrd="0" presId="urn:microsoft.com/office/officeart/2005/8/layout/orgChart1"/>
    <dgm:cxn modelId="{757E565A-857D-4817-B5BE-804841FB240D}" type="presParOf" srcId="{0573D145-B24D-4E11-A7E7-0D5364470D61}" destId="{55AE1681-0385-48D7-9DCE-E08907956A15}" srcOrd="0" destOrd="0" presId="urn:microsoft.com/office/officeart/2005/8/layout/orgChart1"/>
    <dgm:cxn modelId="{A368BAE3-F820-4545-ABD7-44AA6003756D}" type="presParOf" srcId="{0573D145-B24D-4E11-A7E7-0D5364470D61}" destId="{56E92329-E43E-4C6E-A217-FC31A127363D}" srcOrd="1" destOrd="0" presId="urn:microsoft.com/office/officeart/2005/8/layout/orgChart1"/>
    <dgm:cxn modelId="{567E9A2C-78EE-463A-B6A0-384E919A00BF}" type="presParOf" srcId="{7A9007B4-9ECC-4329-A3A0-0819E94DEA8E}" destId="{5D40F3D8-8C85-4934-868A-0167858CAD61}" srcOrd="1" destOrd="0" presId="urn:microsoft.com/office/officeart/2005/8/layout/orgChart1"/>
    <dgm:cxn modelId="{B496A44F-6526-41F6-A796-586126EF629F}" type="presParOf" srcId="{7A9007B4-9ECC-4329-A3A0-0819E94DEA8E}" destId="{EA6AADB0-3E2F-423A-9F1F-1B6E3E4386D0}" srcOrd="2" destOrd="0" presId="urn:microsoft.com/office/officeart/2005/8/layout/orgChart1"/>
    <dgm:cxn modelId="{E1141147-88C5-47EC-B2F9-B012A216BBE5}" type="presParOf" srcId="{849B66A3-E987-45A2-8AE5-C015D2B9CD4D}" destId="{65BB4CFA-157D-4601-A3EF-C04AF14A3223}" srcOrd="2" destOrd="0" presId="urn:microsoft.com/office/officeart/2005/8/layout/orgChart1"/>
    <dgm:cxn modelId="{55248280-C5C9-4B45-94B7-BE355619CC65}" type="presParOf" srcId="{849B66A3-E987-45A2-8AE5-C015D2B9CD4D}" destId="{324C08FC-0146-4C5F-92B1-4E0CF70A4ED7}" srcOrd="3" destOrd="0" presId="urn:microsoft.com/office/officeart/2005/8/layout/orgChart1"/>
    <dgm:cxn modelId="{C35CF9DE-BAC4-4383-8EA9-AB6A6157D1FF}" type="presParOf" srcId="{324C08FC-0146-4C5F-92B1-4E0CF70A4ED7}" destId="{FEF1025A-A5B1-4B17-B3F2-9746D7DDA0A7}" srcOrd="0" destOrd="0" presId="urn:microsoft.com/office/officeart/2005/8/layout/orgChart1"/>
    <dgm:cxn modelId="{A483E18C-3A2D-4080-B832-982F3B7E5621}" type="presParOf" srcId="{FEF1025A-A5B1-4B17-B3F2-9746D7DDA0A7}" destId="{1915F030-6F3A-4A9D-8E3E-3796330FA6EB}" srcOrd="0" destOrd="0" presId="urn:microsoft.com/office/officeart/2005/8/layout/orgChart1"/>
    <dgm:cxn modelId="{3E3802CC-8521-41E2-B250-CEF074EB53BD}" type="presParOf" srcId="{FEF1025A-A5B1-4B17-B3F2-9746D7DDA0A7}" destId="{A4FBD6F1-D570-4A70-8A4B-47F3C1903EFF}" srcOrd="1" destOrd="0" presId="urn:microsoft.com/office/officeart/2005/8/layout/orgChart1"/>
    <dgm:cxn modelId="{7CBAA4DB-3E99-4B5A-96E8-26EE4FDDA3A7}" type="presParOf" srcId="{324C08FC-0146-4C5F-92B1-4E0CF70A4ED7}" destId="{797A0C76-894F-4AE2-A209-C0BB79F1875D}" srcOrd="1" destOrd="0" presId="urn:microsoft.com/office/officeart/2005/8/layout/orgChart1"/>
    <dgm:cxn modelId="{8143FF44-C615-4E03-AB3D-308A799ED707}" type="presParOf" srcId="{324C08FC-0146-4C5F-92B1-4E0CF70A4ED7}" destId="{806D3A50-5936-42A2-806E-366708A330B6}" srcOrd="2" destOrd="0" presId="urn:microsoft.com/office/officeart/2005/8/layout/orgChart1"/>
    <dgm:cxn modelId="{996E36EF-36A8-4AEB-87D9-CD805FCEEC37}" type="presParOf" srcId="{849B66A3-E987-45A2-8AE5-C015D2B9CD4D}" destId="{04BCCB9C-08F8-492F-B257-8718F82C2178}" srcOrd="4" destOrd="0" presId="urn:microsoft.com/office/officeart/2005/8/layout/orgChart1"/>
    <dgm:cxn modelId="{60227B51-9273-4C5C-8798-659105F1AD9E}" type="presParOf" srcId="{849B66A3-E987-45A2-8AE5-C015D2B9CD4D}" destId="{BC396C5A-5578-48F0-A774-FB615EFE0A00}" srcOrd="5" destOrd="0" presId="urn:microsoft.com/office/officeart/2005/8/layout/orgChart1"/>
    <dgm:cxn modelId="{6CCBEAE4-D288-4650-BE53-0C42655DFC41}" type="presParOf" srcId="{BC396C5A-5578-48F0-A774-FB615EFE0A00}" destId="{B28BB344-1B1C-42E5-8793-536E35E2F3FD}" srcOrd="0" destOrd="0" presId="urn:microsoft.com/office/officeart/2005/8/layout/orgChart1"/>
    <dgm:cxn modelId="{717EC9C2-8203-4B51-AD0A-E23C8C9D0A84}" type="presParOf" srcId="{B28BB344-1B1C-42E5-8793-536E35E2F3FD}" destId="{DF0B77B5-466D-4238-9C6C-179723E52722}" srcOrd="0" destOrd="0" presId="urn:microsoft.com/office/officeart/2005/8/layout/orgChart1"/>
    <dgm:cxn modelId="{C2AFDC74-5192-43EB-BA60-482393C954F9}" type="presParOf" srcId="{B28BB344-1B1C-42E5-8793-536E35E2F3FD}" destId="{56CDBCA3-9EC6-4A3A-A3EE-F4BCB1828D6F}" srcOrd="1" destOrd="0" presId="urn:microsoft.com/office/officeart/2005/8/layout/orgChart1"/>
    <dgm:cxn modelId="{C6E3949B-63EF-4C6E-8AED-083B3D11DBFE}" type="presParOf" srcId="{BC396C5A-5578-48F0-A774-FB615EFE0A00}" destId="{0FC7D472-E6CC-41A8-B058-ED3A6E184DDD}" srcOrd="1" destOrd="0" presId="urn:microsoft.com/office/officeart/2005/8/layout/orgChart1"/>
    <dgm:cxn modelId="{1B3605A4-12B0-4236-BA8B-AF70941CEBF9}" type="presParOf" srcId="{BC396C5A-5578-48F0-A774-FB615EFE0A00}" destId="{F95AA529-8B2C-4817-B293-31C91D38248A}" srcOrd="2" destOrd="0" presId="urn:microsoft.com/office/officeart/2005/8/layout/orgChart1"/>
    <dgm:cxn modelId="{04C23043-C377-480A-B38D-563ED5DC2DB6}" type="presParOf" srcId="{849B66A3-E987-45A2-8AE5-C015D2B9CD4D}" destId="{AE60D4FD-A383-46A1-9627-4DD20727AA98}" srcOrd="6" destOrd="0" presId="urn:microsoft.com/office/officeart/2005/8/layout/orgChart1"/>
    <dgm:cxn modelId="{1E784617-09EC-48A3-B874-CD4D5D8F41E1}" type="presParOf" srcId="{849B66A3-E987-45A2-8AE5-C015D2B9CD4D}" destId="{00BD540F-C633-456D-B7BF-6C77BA7DAB92}" srcOrd="7" destOrd="0" presId="urn:microsoft.com/office/officeart/2005/8/layout/orgChart1"/>
    <dgm:cxn modelId="{4A043103-F19E-4CF5-AF91-F908B1212DAA}" type="presParOf" srcId="{00BD540F-C633-456D-B7BF-6C77BA7DAB92}" destId="{1005707D-77B8-464F-82B9-00EF283B4A7F}" srcOrd="0" destOrd="0" presId="urn:microsoft.com/office/officeart/2005/8/layout/orgChart1"/>
    <dgm:cxn modelId="{623FAA91-1DCE-476B-A0BA-C0AF4B9DB3A9}" type="presParOf" srcId="{1005707D-77B8-464F-82B9-00EF283B4A7F}" destId="{BA5EE636-EB6C-4AB4-B25F-3CA3A87ADCD1}" srcOrd="0" destOrd="0" presId="urn:microsoft.com/office/officeart/2005/8/layout/orgChart1"/>
    <dgm:cxn modelId="{99F1DC2A-FC78-4453-89AB-44C1846E3A65}" type="presParOf" srcId="{1005707D-77B8-464F-82B9-00EF283B4A7F}" destId="{D736FBED-D02F-4612-A5F6-0B5B2CB7D97A}" srcOrd="1" destOrd="0" presId="urn:microsoft.com/office/officeart/2005/8/layout/orgChart1"/>
    <dgm:cxn modelId="{8B3E6D23-F254-4949-B95A-C226887D219F}" type="presParOf" srcId="{00BD540F-C633-456D-B7BF-6C77BA7DAB92}" destId="{871603EB-139C-43CC-9AEC-0B794B7B6EDC}" srcOrd="1" destOrd="0" presId="urn:microsoft.com/office/officeart/2005/8/layout/orgChart1"/>
    <dgm:cxn modelId="{A5145152-6CCF-4CF2-B676-8946245061A7}" type="presParOf" srcId="{00BD540F-C633-456D-B7BF-6C77BA7DAB92}" destId="{5957BE5F-775C-459D-BE83-5932DA202138}" srcOrd="2" destOrd="0" presId="urn:microsoft.com/office/officeart/2005/8/layout/orgChart1"/>
    <dgm:cxn modelId="{2098E698-8C03-452F-AE2B-C57AADD24774}" type="presParOf" srcId="{849B66A3-E987-45A2-8AE5-C015D2B9CD4D}" destId="{C61D6DA0-EC19-4402-9ECC-803B09917E96}" srcOrd="8" destOrd="0" presId="urn:microsoft.com/office/officeart/2005/8/layout/orgChart1"/>
    <dgm:cxn modelId="{7E2CE088-4F88-417C-A7E2-93E5C207C7B2}" type="presParOf" srcId="{849B66A3-E987-45A2-8AE5-C015D2B9CD4D}" destId="{FB9BEE15-EAC0-4120-A92F-1EFDF6C30F87}" srcOrd="9" destOrd="0" presId="urn:microsoft.com/office/officeart/2005/8/layout/orgChart1"/>
    <dgm:cxn modelId="{80753FED-435B-446C-AE5B-BA432C252EEA}" type="presParOf" srcId="{FB9BEE15-EAC0-4120-A92F-1EFDF6C30F87}" destId="{8954B1E4-3C8E-4080-9F5D-F328F606C00E}" srcOrd="0" destOrd="0" presId="urn:microsoft.com/office/officeart/2005/8/layout/orgChart1"/>
    <dgm:cxn modelId="{5E99DB98-FF5D-4794-8279-EAD83A1E4CA8}" type="presParOf" srcId="{8954B1E4-3C8E-4080-9F5D-F328F606C00E}" destId="{CBCBD541-C0E1-4283-BCB2-618AB6058810}" srcOrd="0" destOrd="0" presId="urn:microsoft.com/office/officeart/2005/8/layout/orgChart1"/>
    <dgm:cxn modelId="{7847FDB2-B8AC-47DE-B9F0-AFE5D7520879}" type="presParOf" srcId="{8954B1E4-3C8E-4080-9F5D-F328F606C00E}" destId="{1397A619-529D-43CC-A911-40284D1CB469}" srcOrd="1" destOrd="0" presId="urn:microsoft.com/office/officeart/2005/8/layout/orgChart1"/>
    <dgm:cxn modelId="{97B3328E-EF43-4418-A912-AA015D09B65B}" type="presParOf" srcId="{FB9BEE15-EAC0-4120-A92F-1EFDF6C30F87}" destId="{07F3CE82-5C81-462C-B40B-9ECF602827D6}" srcOrd="1" destOrd="0" presId="urn:microsoft.com/office/officeart/2005/8/layout/orgChart1"/>
    <dgm:cxn modelId="{F5AAD282-6ABF-4357-B6BC-99A67ECD1F50}" type="presParOf" srcId="{FB9BEE15-EAC0-4120-A92F-1EFDF6C30F87}" destId="{EBF2F7EA-AD2E-44B3-AF2B-2E30297F3AFA}" srcOrd="2" destOrd="0" presId="urn:microsoft.com/office/officeart/2005/8/layout/orgChart1"/>
    <dgm:cxn modelId="{637C8680-A8CA-4EA3-B910-91D028E2D2C0}" type="presParOf" srcId="{16902CD1-97DC-49C9-A29B-CE9DD263D470}" destId="{EA04486D-83F9-49DD-BBAF-5B088E8FCCFE}" srcOrd="2" destOrd="0" presId="urn:microsoft.com/office/officeart/2005/8/layout/orgChart1"/>
    <dgm:cxn modelId="{63B345C4-0208-4765-978E-B22A94E89522}" type="presParOf" srcId="{0E58D446-F8E7-40A7-9734-13F35ECF7609}" destId="{C83E6DC2-46FF-427B-ADE1-55DF432F10AD}" srcOrd="4" destOrd="0" presId="urn:microsoft.com/office/officeart/2005/8/layout/orgChart1"/>
    <dgm:cxn modelId="{444792BC-5355-4C08-BAFD-17559328F373}" type="presParOf" srcId="{0E58D446-F8E7-40A7-9734-13F35ECF7609}" destId="{E9C01FA4-CA50-4DED-B250-E9E90EB94EDB}" srcOrd="5" destOrd="0" presId="urn:microsoft.com/office/officeart/2005/8/layout/orgChart1"/>
    <dgm:cxn modelId="{3ED658B7-6611-4CB3-866F-98B8E4355A42}" type="presParOf" srcId="{E9C01FA4-CA50-4DED-B250-E9E90EB94EDB}" destId="{0402F65B-E493-49AA-AA46-3FFDC397B26B}" srcOrd="0" destOrd="0" presId="urn:microsoft.com/office/officeart/2005/8/layout/orgChart1"/>
    <dgm:cxn modelId="{6EF6142A-FB11-4DA9-8A9F-59042DDDD743}" type="presParOf" srcId="{0402F65B-E493-49AA-AA46-3FFDC397B26B}" destId="{7DDAF06C-F762-4567-8EBB-178A7E253119}" srcOrd="0" destOrd="0" presId="urn:microsoft.com/office/officeart/2005/8/layout/orgChart1"/>
    <dgm:cxn modelId="{E3244045-9F5C-4745-98EB-58891F95B57C}" type="presParOf" srcId="{0402F65B-E493-49AA-AA46-3FFDC397B26B}" destId="{25A07DD5-28E7-4DD8-AAC0-A482918C738D}" srcOrd="1" destOrd="0" presId="urn:microsoft.com/office/officeart/2005/8/layout/orgChart1"/>
    <dgm:cxn modelId="{B26BBB26-53FF-4C36-9221-329066F80CFB}" type="presParOf" srcId="{E9C01FA4-CA50-4DED-B250-E9E90EB94EDB}" destId="{64F5BB59-F739-4D31-84AD-EF00F3B266CC}" srcOrd="1" destOrd="0" presId="urn:microsoft.com/office/officeart/2005/8/layout/orgChart1"/>
    <dgm:cxn modelId="{86E627FD-FB0E-4A59-88BA-F818F4C7C584}" type="presParOf" srcId="{64F5BB59-F739-4D31-84AD-EF00F3B266CC}" destId="{9BAF1D46-BA8B-4952-9C22-931D74B026A1}" srcOrd="0" destOrd="0" presId="urn:microsoft.com/office/officeart/2005/8/layout/orgChart1"/>
    <dgm:cxn modelId="{3DCDC937-9099-4584-B2C2-58A7384B2D6E}" type="presParOf" srcId="{64F5BB59-F739-4D31-84AD-EF00F3B266CC}" destId="{9547648B-3215-45D7-BAEC-BDD9CC0E380F}" srcOrd="1" destOrd="0" presId="urn:microsoft.com/office/officeart/2005/8/layout/orgChart1"/>
    <dgm:cxn modelId="{220D8D9B-E944-41C8-AB5B-6774B8E3AAC0}" type="presParOf" srcId="{9547648B-3215-45D7-BAEC-BDD9CC0E380F}" destId="{B398BABE-3DE7-40B1-A8FE-86208B27E4D7}" srcOrd="0" destOrd="0" presId="urn:microsoft.com/office/officeart/2005/8/layout/orgChart1"/>
    <dgm:cxn modelId="{9BA5117A-3377-46A4-8E66-5EF5A3F959C7}" type="presParOf" srcId="{B398BABE-3DE7-40B1-A8FE-86208B27E4D7}" destId="{3C50E3C4-1AD4-40D7-9EDE-625B0D5E82FE}" srcOrd="0" destOrd="0" presId="urn:microsoft.com/office/officeart/2005/8/layout/orgChart1"/>
    <dgm:cxn modelId="{38836383-E176-409E-9952-0244B536F182}" type="presParOf" srcId="{B398BABE-3DE7-40B1-A8FE-86208B27E4D7}" destId="{5E29D178-EA6B-4C59-98C8-AB3091695A13}" srcOrd="1" destOrd="0" presId="urn:microsoft.com/office/officeart/2005/8/layout/orgChart1"/>
    <dgm:cxn modelId="{A0DA60E2-EF81-4873-82D6-7C8374193541}" type="presParOf" srcId="{9547648B-3215-45D7-BAEC-BDD9CC0E380F}" destId="{1F89DDED-1C7E-4C7F-9C9E-ECF6430B947C}" srcOrd="1" destOrd="0" presId="urn:microsoft.com/office/officeart/2005/8/layout/orgChart1"/>
    <dgm:cxn modelId="{4D2CD9B5-A2EC-407A-9FF6-9F9C719B3F2A}" type="presParOf" srcId="{1F89DDED-1C7E-4C7F-9C9E-ECF6430B947C}" destId="{F3D2432F-E94C-4BA8-AB4E-4D4849388A03}" srcOrd="0" destOrd="0" presId="urn:microsoft.com/office/officeart/2005/8/layout/orgChart1"/>
    <dgm:cxn modelId="{F859A199-855D-413D-93E7-37480DD125EB}" type="presParOf" srcId="{1F89DDED-1C7E-4C7F-9C9E-ECF6430B947C}" destId="{6957FD63-686F-4131-9305-257858EBBEB2}" srcOrd="1" destOrd="0" presId="urn:microsoft.com/office/officeart/2005/8/layout/orgChart1"/>
    <dgm:cxn modelId="{3420EEE0-BA9B-43A8-8585-3FCEC25C05DE}" type="presParOf" srcId="{6957FD63-686F-4131-9305-257858EBBEB2}" destId="{FF96AE0E-BECD-47BD-AFB0-D165A07F3F6A}" srcOrd="0" destOrd="0" presId="urn:microsoft.com/office/officeart/2005/8/layout/orgChart1"/>
    <dgm:cxn modelId="{EC5DF666-4A0D-4B3D-8F3A-A32ECC42F969}" type="presParOf" srcId="{FF96AE0E-BECD-47BD-AFB0-D165A07F3F6A}" destId="{9DADE8A0-20E5-4682-B1B7-022E3CBBBD63}" srcOrd="0" destOrd="0" presId="urn:microsoft.com/office/officeart/2005/8/layout/orgChart1"/>
    <dgm:cxn modelId="{300774E8-8DE8-46B3-B91B-7F5D3A2A5543}" type="presParOf" srcId="{FF96AE0E-BECD-47BD-AFB0-D165A07F3F6A}" destId="{82DAA0BE-F18D-4B62-B11B-311FFCD0C4D8}" srcOrd="1" destOrd="0" presId="urn:microsoft.com/office/officeart/2005/8/layout/orgChart1"/>
    <dgm:cxn modelId="{4243ED69-E168-4B23-93F3-781A4E28F4F6}" type="presParOf" srcId="{6957FD63-686F-4131-9305-257858EBBEB2}" destId="{80AC5A9D-15A4-4A80-9C3A-31B7C9297B12}" srcOrd="1" destOrd="0" presId="urn:microsoft.com/office/officeart/2005/8/layout/orgChart1"/>
    <dgm:cxn modelId="{46E6F1A0-8C11-4B21-B914-14997577FD55}" type="presParOf" srcId="{6957FD63-686F-4131-9305-257858EBBEB2}" destId="{2FB5C0D0-BC0F-48AC-988E-A365C9F8559D}" srcOrd="2" destOrd="0" presId="urn:microsoft.com/office/officeart/2005/8/layout/orgChart1"/>
    <dgm:cxn modelId="{E6C390EE-6207-47E1-ABEC-286C4702BF18}" type="presParOf" srcId="{1F89DDED-1C7E-4C7F-9C9E-ECF6430B947C}" destId="{C7D56ADB-2396-4E2D-BE09-10B0A1F6CBCB}" srcOrd="2" destOrd="0" presId="urn:microsoft.com/office/officeart/2005/8/layout/orgChart1"/>
    <dgm:cxn modelId="{DE8907F1-5F28-4541-A65B-4293DD4BCEFD}" type="presParOf" srcId="{1F89DDED-1C7E-4C7F-9C9E-ECF6430B947C}" destId="{39EA2037-4026-48DF-B6E8-AABA82A9EDDE}" srcOrd="3" destOrd="0" presId="urn:microsoft.com/office/officeart/2005/8/layout/orgChart1"/>
    <dgm:cxn modelId="{5AEF23D3-AC93-482F-A368-A93FD90238C5}" type="presParOf" srcId="{39EA2037-4026-48DF-B6E8-AABA82A9EDDE}" destId="{FB1E1609-A45F-43D1-9893-A9C7396C93C9}" srcOrd="0" destOrd="0" presId="urn:microsoft.com/office/officeart/2005/8/layout/orgChart1"/>
    <dgm:cxn modelId="{47B54F80-C073-4123-BEDD-EA158985A923}" type="presParOf" srcId="{FB1E1609-A45F-43D1-9893-A9C7396C93C9}" destId="{53DCD7C5-2BAD-4D82-8D5A-DE4B531B5628}" srcOrd="0" destOrd="0" presId="urn:microsoft.com/office/officeart/2005/8/layout/orgChart1"/>
    <dgm:cxn modelId="{3CF8AEFD-E59D-462D-944E-3DA65F4CD445}" type="presParOf" srcId="{FB1E1609-A45F-43D1-9893-A9C7396C93C9}" destId="{2208C7D1-A30E-404F-916C-7FE19238219F}" srcOrd="1" destOrd="0" presId="urn:microsoft.com/office/officeart/2005/8/layout/orgChart1"/>
    <dgm:cxn modelId="{016345AA-555F-431E-8243-9F88B352E802}" type="presParOf" srcId="{39EA2037-4026-48DF-B6E8-AABA82A9EDDE}" destId="{1B967B2B-6A60-409F-8D1F-EFBA371B04A1}" srcOrd="1" destOrd="0" presId="urn:microsoft.com/office/officeart/2005/8/layout/orgChart1"/>
    <dgm:cxn modelId="{07B10FBB-3C1B-45A8-B4AB-87E87BC3E24F}" type="presParOf" srcId="{39EA2037-4026-48DF-B6E8-AABA82A9EDDE}" destId="{C7EDAC29-491B-437F-89C4-AE8A2EF609B5}" srcOrd="2" destOrd="0" presId="urn:microsoft.com/office/officeart/2005/8/layout/orgChart1"/>
    <dgm:cxn modelId="{C901CBCA-DF4B-4428-9A90-1B46B5F67B5C}" type="presParOf" srcId="{1F89DDED-1C7E-4C7F-9C9E-ECF6430B947C}" destId="{9D30037A-E669-4A33-BA69-28989C1B5582}" srcOrd="4" destOrd="0" presId="urn:microsoft.com/office/officeart/2005/8/layout/orgChart1"/>
    <dgm:cxn modelId="{025F7997-A104-404B-A0BA-10A3AE878486}" type="presParOf" srcId="{1F89DDED-1C7E-4C7F-9C9E-ECF6430B947C}" destId="{09FE30A2-F144-4FEB-B5C9-C94D291C17A2}" srcOrd="5" destOrd="0" presId="urn:microsoft.com/office/officeart/2005/8/layout/orgChart1"/>
    <dgm:cxn modelId="{062FCB94-8A59-4EC1-8B4F-6A5F0E5BB892}" type="presParOf" srcId="{09FE30A2-F144-4FEB-B5C9-C94D291C17A2}" destId="{1C1B44AD-9FAE-472B-ABC5-2C1904D391BB}" srcOrd="0" destOrd="0" presId="urn:microsoft.com/office/officeart/2005/8/layout/orgChart1"/>
    <dgm:cxn modelId="{8086E7CD-27D3-46AC-A176-D3D94FE5316A}" type="presParOf" srcId="{1C1B44AD-9FAE-472B-ABC5-2C1904D391BB}" destId="{CD1452C0-9344-4443-8049-559E23645D9D}" srcOrd="0" destOrd="0" presId="urn:microsoft.com/office/officeart/2005/8/layout/orgChart1"/>
    <dgm:cxn modelId="{D0486EE9-5E51-4C3B-AD52-CCDFFF0B0E00}" type="presParOf" srcId="{1C1B44AD-9FAE-472B-ABC5-2C1904D391BB}" destId="{9419CD1C-26E9-42FA-8817-A217F2AA1BEF}" srcOrd="1" destOrd="0" presId="urn:microsoft.com/office/officeart/2005/8/layout/orgChart1"/>
    <dgm:cxn modelId="{D956851E-937A-4E02-BC74-8AC1ED446F16}" type="presParOf" srcId="{09FE30A2-F144-4FEB-B5C9-C94D291C17A2}" destId="{C0FA82C7-6302-47D5-AB53-98268FA06C5E}" srcOrd="1" destOrd="0" presId="urn:microsoft.com/office/officeart/2005/8/layout/orgChart1"/>
    <dgm:cxn modelId="{63ABB60C-BD0E-4773-88FB-9A27F2C1AAC6}" type="presParOf" srcId="{09FE30A2-F144-4FEB-B5C9-C94D291C17A2}" destId="{550960CF-74A6-404F-B6C7-589EF803C577}" srcOrd="2" destOrd="0" presId="urn:microsoft.com/office/officeart/2005/8/layout/orgChart1"/>
    <dgm:cxn modelId="{6989AE10-B6C3-43C1-AC93-3747A81EE93C}" type="presParOf" srcId="{1F89DDED-1C7E-4C7F-9C9E-ECF6430B947C}" destId="{3481B81D-E385-4BDF-90D8-1EE58CE6AC94}" srcOrd="6" destOrd="0" presId="urn:microsoft.com/office/officeart/2005/8/layout/orgChart1"/>
    <dgm:cxn modelId="{95E6E166-05C7-418C-A34F-17089C5E1C98}" type="presParOf" srcId="{1F89DDED-1C7E-4C7F-9C9E-ECF6430B947C}" destId="{B2553A91-072B-4099-A916-0E79038C1E1E}" srcOrd="7" destOrd="0" presId="urn:microsoft.com/office/officeart/2005/8/layout/orgChart1"/>
    <dgm:cxn modelId="{076E1126-4B3E-4BA7-89A7-F92BFF2AB522}" type="presParOf" srcId="{B2553A91-072B-4099-A916-0E79038C1E1E}" destId="{67EA9396-C1B6-4B57-A2ED-8F9AAC63435A}" srcOrd="0" destOrd="0" presId="urn:microsoft.com/office/officeart/2005/8/layout/orgChart1"/>
    <dgm:cxn modelId="{A0AE596D-9ABA-40DC-9F71-256B6770CA8B}" type="presParOf" srcId="{67EA9396-C1B6-4B57-A2ED-8F9AAC63435A}" destId="{5CB1A92F-EBD0-4788-B9B1-7580288FAC4B}" srcOrd="0" destOrd="0" presId="urn:microsoft.com/office/officeart/2005/8/layout/orgChart1"/>
    <dgm:cxn modelId="{B387D043-57FA-4332-B487-0433E742FA24}" type="presParOf" srcId="{67EA9396-C1B6-4B57-A2ED-8F9AAC63435A}" destId="{25098E9A-1F6F-4657-9C7D-91BEFE215DE2}" srcOrd="1" destOrd="0" presId="urn:microsoft.com/office/officeart/2005/8/layout/orgChart1"/>
    <dgm:cxn modelId="{00087BB5-43C3-46F1-B0BF-1EC0ACF95BA8}" type="presParOf" srcId="{B2553A91-072B-4099-A916-0E79038C1E1E}" destId="{C53FD719-043D-40B3-B4EA-58362E1F01F6}" srcOrd="1" destOrd="0" presId="urn:microsoft.com/office/officeart/2005/8/layout/orgChart1"/>
    <dgm:cxn modelId="{FFB4FD84-FA2C-4C45-A694-ABF65C57A3C5}" type="presParOf" srcId="{B2553A91-072B-4099-A916-0E79038C1E1E}" destId="{3F80586C-E3D9-4628-87C6-116C4D620EBD}" srcOrd="2" destOrd="0" presId="urn:microsoft.com/office/officeart/2005/8/layout/orgChart1"/>
    <dgm:cxn modelId="{F6784A81-FCED-415C-9864-A62E843D893C}" type="presParOf" srcId="{9547648B-3215-45D7-BAEC-BDD9CC0E380F}" destId="{1E11917A-0856-4C6B-9ADB-4050947046AD}" srcOrd="2" destOrd="0" presId="urn:microsoft.com/office/officeart/2005/8/layout/orgChart1"/>
    <dgm:cxn modelId="{67BB4735-F1A5-46D2-B562-2014ECC4C73D}" type="presParOf" srcId="{64F5BB59-F739-4D31-84AD-EF00F3B266CC}" destId="{A8D7A2A9-C6AF-4202-8C7D-1995430FFC60}" srcOrd="2" destOrd="0" presId="urn:microsoft.com/office/officeart/2005/8/layout/orgChart1"/>
    <dgm:cxn modelId="{08415547-F617-48BA-A8CA-FEF7FCA3ED9F}" type="presParOf" srcId="{64F5BB59-F739-4D31-84AD-EF00F3B266CC}" destId="{1DD347C0-C93A-4F89-AD17-334BE6A5336E}" srcOrd="3" destOrd="0" presId="urn:microsoft.com/office/officeart/2005/8/layout/orgChart1"/>
    <dgm:cxn modelId="{7D39510B-5D4D-402E-88EB-9EF211F8A9E9}" type="presParOf" srcId="{1DD347C0-C93A-4F89-AD17-334BE6A5336E}" destId="{C1722129-D302-4A42-B507-1EAF1FFCD4CB}" srcOrd="0" destOrd="0" presId="urn:microsoft.com/office/officeart/2005/8/layout/orgChart1"/>
    <dgm:cxn modelId="{82947BD2-7AC0-48BE-8441-B256584CB962}" type="presParOf" srcId="{C1722129-D302-4A42-B507-1EAF1FFCD4CB}" destId="{B8722486-FA72-4F1F-A3F0-281426496E96}" srcOrd="0" destOrd="0" presId="urn:microsoft.com/office/officeart/2005/8/layout/orgChart1"/>
    <dgm:cxn modelId="{E4A23BF0-CB73-466F-978F-372F12CE1718}" type="presParOf" srcId="{C1722129-D302-4A42-B507-1EAF1FFCD4CB}" destId="{FD6A6354-F011-4209-87E1-0445AC3BFED4}" srcOrd="1" destOrd="0" presId="urn:microsoft.com/office/officeart/2005/8/layout/orgChart1"/>
    <dgm:cxn modelId="{134CC539-A7C9-4ADB-B078-DC46D2544BAC}" type="presParOf" srcId="{1DD347C0-C93A-4F89-AD17-334BE6A5336E}" destId="{19619F18-2E5B-4EC4-98F6-8271644C7B08}" srcOrd="1" destOrd="0" presId="urn:microsoft.com/office/officeart/2005/8/layout/orgChart1"/>
    <dgm:cxn modelId="{E0E8F920-D165-407E-9FC2-BE9D16BED3E5}" type="presParOf" srcId="{19619F18-2E5B-4EC4-98F6-8271644C7B08}" destId="{76B7EF1D-BDA5-420A-AB09-DCD633131D8D}" srcOrd="0" destOrd="0" presId="urn:microsoft.com/office/officeart/2005/8/layout/orgChart1"/>
    <dgm:cxn modelId="{8CA6DAD9-B0B0-4C8D-B2B0-BB0E3D5E9BD3}" type="presParOf" srcId="{19619F18-2E5B-4EC4-98F6-8271644C7B08}" destId="{0E2C7621-7700-4114-BE20-BCB332794120}" srcOrd="1" destOrd="0" presId="urn:microsoft.com/office/officeart/2005/8/layout/orgChart1"/>
    <dgm:cxn modelId="{BA51CC62-9118-49D8-B968-9ECA9CFF342D}" type="presParOf" srcId="{0E2C7621-7700-4114-BE20-BCB332794120}" destId="{CF154386-A05A-48D9-B219-7ABEE32CA8AB}" srcOrd="0" destOrd="0" presId="urn:microsoft.com/office/officeart/2005/8/layout/orgChart1"/>
    <dgm:cxn modelId="{327EE298-139F-4C78-B2FE-AB92CC9A9351}" type="presParOf" srcId="{CF154386-A05A-48D9-B219-7ABEE32CA8AB}" destId="{53E434F5-51B1-4845-A72D-1182CEDFA883}" srcOrd="0" destOrd="0" presId="urn:microsoft.com/office/officeart/2005/8/layout/orgChart1"/>
    <dgm:cxn modelId="{F75C47B3-20C0-4DD8-A1BC-8B1A05D447AC}" type="presParOf" srcId="{CF154386-A05A-48D9-B219-7ABEE32CA8AB}" destId="{4E822F49-348B-47FD-AB79-2A3C2FC032A1}" srcOrd="1" destOrd="0" presId="urn:microsoft.com/office/officeart/2005/8/layout/orgChart1"/>
    <dgm:cxn modelId="{52E37BD9-8C85-4377-B50D-AAC865F4C9CD}" type="presParOf" srcId="{0E2C7621-7700-4114-BE20-BCB332794120}" destId="{1B04BF84-8823-4D42-9A2E-DA1355336F7D}" srcOrd="1" destOrd="0" presId="urn:microsoft.com/office/officeart/2005/8/layout/orgChart1"/>
    <dgm:cxn modelId="{6E2C2E6D-6410-4A1D-8C71-7EDE1C220742}" type="presParOf" srcId="{0E2C7621-7700-4114-BE20-BCB332794120}" destId="{BFF739A6-1BA5-47B9-A622-5021BAC379E4}" srcOrd="2" destOrd="0" presId="urn:microsoft.com/office/officeart/2005/8/layout/orgChart1"/>
    <dgm:cxn modelId="{D00C8F7B-F522-4BD1-8D60-7E2EB6D22CFF}" type="presParOf" srcId="{19619F18-2E5B-4EC4-98F6-8271644C7B08}" destId="{62EB23EB-0903-47CC-BF36-31422C9C263B}" srcOrd="2" destOrd="0" presId="urn:microsoft.com/office/officeart/2005/8/layout/orgChart1"/>
    <dgm:cxn modelId="{76F6547B-8A4B-4493-A12D-0719CE512095}" type="presParOf" srcId="{19619F18-2E5B-4EC4-98F6-8271644C7B08}" destId="{45271E22-71A5-47AD-AAF7-7D6B48BF6B17}" srcOrd="3" destOrd="0" presId="urn:microsoft.com/office/officeart/2005/8/layout/orgChart1"/>
    <dgm:cxn modelId="{6CFEEFF4-144F-4D63-91A3-C820F03EFAF2}" type="presParOf" srcId="{45271E22-71A5-47AD-AAF7-7D6B48BF6B17}" destId="{89AB603E-4855-41C7-A995-B7565590295D}" srcOrd="0" destOrd="0" presId="urn:microsoft.com/office/officeart/2005/8/layout/orgChart1"/>
    <dgm:cxn modelId="{FF11A38D-9E7D-49CE-9FCD-2B4327B374D2}" type="presParOf" srcId="{89AB603E-4855-41C7-A995-B7565590295D}" destId="{2DE2257E-CB8B-4084-9609-DFCB37B9A8CA}" srcOrd="0" destOrd="0" presId="urn:microsoft.com/office/officeart/2005/8/layout/orgChart1"/>
    <dgm:cxn modelId="{B193778B-0FBE-453D-B590-3709EF3F4922}" type="presParOf" srcId="{89AB603E-4855-41C7-A995-B7565590295D}" destId="{BB4EEB64-C4A1-425A-A182-F6F4940DDE7D}" srcOrd="1" destOrd="0" presId="urn:microsoft.com/office/officeart/2005/8/layout/orgChart1"/>
    <dgm:cxn modelId="{673EBBE5-A640-4597-8E26-A271A65EDBF6}" type="presParOf" srcId="{45271E22-71A5-47AD-AAF7-7D6B48BF6B17}" destId="{B4742F90-1817-496D-9E9C-66DDA206079E}" srcOrd="1" destOrd="0" presId="urn:microsoft.com/office/officeart/2005/8/layout/orgChart1"/>
    <dgm:cxn modelId="{84D365CC-E84F-46AD-B8F3-DD9D8C78E513}" type="presParOf" srcId="{45271E22-71A5-47AD-AAF7-7D6B48BF6B17}" destId="{AC36D4CD-7431-4E27-B97D-C14DBCB064E0}" srcOrd="2" destOrd="0" presId="urn:microsoft.com/office/officeart/2005/8/layout/orgChart1"/>
    <dgm:cxn modelId="{ED00D957-FFD7-42B1-857E-35D35090BF9B}" type="presParOf" srcId="{19619F18-2E5B-4EC4-98F6-8271644C7B08}" destId="{D54C42C2-0ED7-4E5E-95C9-7C886935119A}" srcOrd="4" destOrd="0" presId="urn:microsoft.com/office/officeart/2005/8/layout/orgChart1"/>
    <dgm:cxn modelId="{90E6636A-D93D-4AB5-A4A3-E84E67350C9E}" type="presParOf" srcId="{19619F18-2E5B-4EC4-98F6-8271644C7B08}" destId="{4B6EC4B2-B3E8-4B0B-A077-F60B8D0CE894}" srcOrd="5" destOrd="0" presId="urn:microsoft.com/office/officeart/2005/8/layout/orgChart1"/>
    <dgm:cxn modelId="{1F3A0A1F-5C98-44D9-9614-AFBA5950688A}" type="presParOf" srcId="{4B6EC4B2-B3E8-4B0B-A077-F60B8D0CE894}" destId="{B1F3FF6A-70B8-4DB4-BFA8-B683AAC84963}" srcOrd="0" destOrd="0" presId="urn:microsoft.com/office/officeart/2005/8/layout/orgChart1"/>
    <dgm:cxn modelId="{BEA35525-D4F1-4575-963E-6E2343D72F67}" type="presParOf" srcId="{B1F3FF6A-70B8-4DB4-BFA8-B683AAC84963}" destId="{76A6B985-1F2C-4E1D-86DB-2C860B2F971F}" srcOrd="0" destOrd="0" presId="urn:microsoft.com/office/officeart/2005/8/layout/orgChart1"/>
    <dgm:cxn modelId="{2346079D-C4E3-4036-B98E-74B0EF59300A}" type="presParOf" srcId="{B1F3FF6A-70B8-4DB4-BFA8-B683AAC84963}" destId="{3744A553-1417-4D0D-9C1A-29CAD0A369B9}" srcOrd="1" destOrd="0" presId="urn:microsoft.com/office/officeart/2005/8/layout/orgChart1"/>
    <dgm:cxn modelId="{3E1BF23D-BC6B-43C8-AECF-369E95C690B3}" type="presParOf" srcId="{4B6EC4B2-B3E8-4B0B-A077-F60B8D0CE894}" destId="{851A2A86-863C-4BD7-8E38-E010BBD77E60}" srcOrd="1" destOrd="0" presId="urn:microsoft.com/office/officeart/2005/8/layout/orgChart1"/>
    <dgm:cxn modelId="{FA5E932E-7C37-40E5-8FA7-F4537122F5D5}" type="presParOf" srcId="{4B6EC4B2-B3E8-4B0B-A077-F60B8D0CE894}" destId="{ADA3E358-BD96-491A-893E-95B9018DE547}" srcOrd="2" destOrd="0" presId="urn:microsoft.com/office/officeart/2005/8/layout/orgChart1"/>
    <dgm:cxn modelId="{BB14FE3A-A90B-42EA-A026-FA216E6365A1}" type="presParOf" srcId="{19619F18-2E5B-4EC4-98F6-8271644C7B08}" destId="{6BD783E7-BC5A-4985-8B52-04A2E8575077}" srcOrd="6" destOrd="0" presId="urn:microsoft.com/office/officeart/2005/8/layout/orgChart1"/>
    <dgm:cxn modelId="{F3CE3A9D-B305-4BBB-BCAC-05831087A28B}" type="presParOf" srcId="{19619F18-2E5B-4EC4-98F6-8271644C7B08}" destId="{E5C3356F-9594-4577-8E46-F7429C9E5BCB}" srcOrd="7" destOrd="0" presId="urn:microsoft.com/office/officeart/2005/8/layout/orgChart1"/>
    <dgm:cxn modelId="{E70D47D3-B201-494F-BC40-5ECDF7C88013}" type="presParOf" srcId="{E5C3356F-9594-4577-8E46-F7429C9E5BCB}" destId="{9BD9BF51-6A34-45D9-85E2-9EF4DAE89351}" srcOrd="0" destOrd="0" presId="urn:microsoft.com/office/officeart/2005/8/layout/orgChart1"/>
    <dgm:cxn modelId="{90F02876-590C-403A-A05F-EAD207814485}" type="presParOf" srcId="{9BD9BF51-6A34-45D9-85E2-9EF4DAE89351}" destId="{27DC4656-252A-46D9-BA6E-7B43A620874E}" srcOrd="0" destOrd="0" presId="urn:microsoft.com/office/officeart/2005/8/layout/orgChart1"/>
    <dgm:cxn modelId="{5E551A42-FE6D-4890-A729-8437BEBDBE6C}" type="presParOf" srcId="{9BD9BF51-6A34-45D9-85E2-9EF4DAE89351}" destId="{9B2E8894-80CE-46C8-8719-419EAE91176B}" srcOrd="1" destOrd="0" presId="urn:microsoft.com/office/officeart/2005/8/layout/orgChart1"/>
    <dgm:cxn modelId="{F39952BA-DFE9-4FEA-9A29-05439885C474}" type="presParOf" srcId="{E5C3356F-9594-4577-8E46-F7429C9E5BCB}" destId="{0454F076-8F2A-44CA-A5ED-CB9D8E189CA6}" srcOrd="1" destOrd="0" presId="urn:microsoft.com/office/officeart/2005/8/layout/orgChart1"/>
    <dgm:cxn modelId="{DFF80371-03DA-4F27-887F-F6CD61244B31}" type="presParOf" srcId="{E5C3356F-9594-4577-8E46-F7429C9E5BCB}" destId="{CE17A0D4-AC5E-4241-AB43-49695FE96FB5}" srcOrd="2" destOrd="0" presId="urn:microsoft.com/office/officeart/2005/8/layout/orgChart1"/>
    <dgm:cxn modelId="{D7891762-8801-491D-BA48-303448926C1F}" type="presParOf" srcId="{19619F18-2E5B-4EC4-98F6-8271644C7B08}" destId="{E3E2D9B3-7A01-4EB0-8F83-61AE947A7CF7}" srcOrd="8" destOrd="0" presId="urn:microsoft.com/office/officeart/2005/8/layout/orgChart1"/>
    <dgm:cxn modelId="{11E7CF0F-A214-49ED-9EB7-B0CDB8D43571}" type="presParOf" srcId="{19619F18-2E5B-4EC4-98F6-8271644C7B08}" destId="{F5DCDD8F-15A6-455B-B816-8F81FD822F78}" srcOrd="9" destOrd="0" presId="urn:microsoft.com/office/officeart/2005/8/layout/orgChart1"/>
    <dgm:cxn modelId="{15928579-9132-41C3-AFF6-A1EF3890E751}" type="presParOf" srcId="{F5DCDD8F-15A6-455B-B816-8F81FD822F78}" destId="{B47FD4B2-8F24-49B8-AB6D-20F00BF7E62B}" srcOrd="0" destOrd="0" presId="urn:microsoft.com/office/officeart/2005/8/layout/orgChart1"/>
    <dgm:cxn modelId="{D60F9F51-E94E-45EE-B9D5-352F68A7DC81}" type="presParOf" srcId="{B47FD4B2-8F24-49B8-AB6D-20F00BF7E62B}" destId="{7202AF5B-8237-428E-8FEA-6FF0680C17B3}" srcOrd="0" destOrd="0" presId="urn:microsoft.com/office/officeart/2005/8/layout/orgChart1"/>
    <dgm:cxn modelId="{1DC7ACDF-4668-4551-911A-03A64A9ABEF1}" type="presParOf" srcId="{B47FD4B2-8F24-49B8-AB6D-20F00BF7E62B}" destId="{772C2ACF-0E01-4EEB-B476-E0C941736250}" srcOrd="1" destOrd="0" presId="urn:microsoft.com/office/officeart/2005/8/layout/orgChart1"/>
    <dgm:cxn modelId="{B897F62F-76D8-4F2C-88FF-8926ECEAC16C}" type="presParOf" srcId="{F5DCDD8F-15A6-455B-B816-8F81FD822F78}" destId="{3644976C-21CA-48E6-93B5-B8156D669558}" srcOrd="1" destOrd="0" presId="urn:microsoft.com/office/officeart/2005/8/layout/orgChart1"/>
    <dgm:cxn modelId="{C5742BA4-08BF-4AD6-BD91-8ADB9B60665F}" type="presParOf" srcId="{F5DCDD8F-15A6-455B-B816-8F81FD822F78}" destId="{5AC37C00-52AE-439A-A959-B6DB6AF7A91B}" srcOrd="2" destOrd="0" presId="urn:microsoft.com/office/officeart/2005/8/layout/orgChart1"/>
    <dgm:cxn modelId="{11087DE0-CAC5-4AEB-8C59-F0DE8C9A41BC}" type="presParOf" srcId="{19619F18-2E5B-4EC4-98F6-8271644C7B08}" destId="{44CF46AA-C524-4545-BB71-88773B25A054}" srcOrd="10" destOrd="0" presId="urn:microsoft.com/office/officeart/2005/8/layout/orgChart1"/>
    <dgm:cxn modelId="{247B0CA5-F8F2-4863-BF89-D86DB717DF25}" type="presParOf" srcId="{19619F18-2E5B-4EC4-98F6-8271644C7B08}" destId="{5B63C005-0A4F-4073-A8F4-E1664F69083D}" srcOrd="11" destOrd="0" presId="urn:microsoft.com/office/officeart/2005/8/layout/orgChart1"/>
    <dgm:cxn modelId="{DCEFF49B-CFF2-486C-A242-8AF33314F059}" type="presParOf" srcId="{5B63C005-0A4F-4073-A8F4-E1664F69083D}" destId="{AE9F440A-4531-438C-9086-434FD5042809}" srcOrd="0" destOrd="0" presId="urn:microsoft.com/office/officeart/2005/8/layout/orgChart1"/>
    <dgm:cxn modelId="{7619C074-2406-43C5-AC3D-8D003E27DE8D}" type="presParOf" srcId="{AE9F440A-4531-438C-9086-434FD5042809}" destId="{792B4571-F68A-452F-8645-804789E048F3}" srcOrd="0" destOrd="0" presId="urn:microsoft.com/office/officeart/2005/8/layout/orgChart1"/>
    <dgm:cxn modelId="{B83AC893-031C-49FE-BB21-E7A51E43D9BC}" type="presParOf" srcId="{AE9F440A-4531-438C-9086-434FD5042809}" destId="{09BA311B-4F5F-4251-B9A5-EA4C01F23021}" srcOrd="1" destOrd="0" presId="urn:microsoft.com/office/officeart/2005/8/layout/orgChart1"/>
    <dgm:cxn modelId="{DEC8F321-8D33-476D-9B6B-7BC087FD4B98}" type="presParOf" srcId="{5B63C005-0A4F-4073-A8F4-E1664F69083D}" destId="{18BF13EB-3789-4C67-92AD-5C2CC555789C}" srcOrd="1" destOrd="0" presId="urn:microsoft.com/office/officeart/2005/8/layout/orgChart1"/>
    <dgm:cxn modelId="{27B89EA7-DE73-4C10-BEBD-69FFF7CEEE9C}" type="presParOf" srcId="{5B63C005-0A4F-4073-A8F4-E1664F69083D}" destId="{1FE2844E-9CF5-4C2A-8E28-F939BDA93168}" srcOrd="2" destOrd="0" presId="urn:microsoft.com/office/officeart/2005/8/layout/orgChart1"/>
    <dgm:cxn modelId="{C7FF1947-027F-4A58-B5AB-705857A33806}" type="presParOf" srcId="{1DD347C0-C93A-4F89-AD17-334BE6A5336E}" destId="{8136676A-9262-4417-B426-94BD92F29BA4}" srcOrd="2" destOrd="0" presId="urn:microsoft.com/office/officeart/2005/8/layout/orgChart1"/>
    <dgm:cxn modelId="{68857582-BA7D-4779-B0F5-98885AA2A2DD}" type="presParOf" srcId="{E9C01FA4-CA50-4DED-B250-E9E90EB94EDB}" destId="{EFE3A76D-C88C-4334-A771-BB14BD48759A}" srcOrd="2" destOrd="0" presId="urn:microsoft.com/office/officeart/2005/8/layout/orgChart1"/>
    <dgm:cxn modelId="{7F3ECA7A-44E4-4108-A64F-980887F64C91}" type="presParOf" srcId="{2E21C79E-1A67-41A9-9F62-C903C1A98706}" destId="{8F86CDB0-5019-4D2F-B744-A277FFF38CDA}" srcOrd="2" destOrd="0" presId="urn:microsoft.com/office/officeart/2005/8/layout/orgChart1"/>
    <dgm:cxn modelId="{D684B6E8-2ECC-4D1B-9AF6-1CD2105E3407}" type="presParOf" srcId="{69658644-D3CA-4BF1-9DAA-7FBD5719FEA1}" destId="{5637A6CF-04D9-440C-A457-55979F53CC85}" srcOrd="2" destOrd="0" presId="urn:microsoft.com/office/officeart/2005/8/layout/orgChart1"/>
    <dgm:cxn modelId="{6862ABA9-61E9-43FC-9B17-D08815037C32}" type="presParOf" srcId="{A99CA2B3-8BB1-447B-9F72-52AF293BA7E1}" destId="{887D84B2-B249-42BD-852E-3D63659EB69A}"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CF46AA-C524-4545-BB71-88773B25A054}">
      <dsp:nvSpPr>
        <dsp:cNvPr id="0" name=""/>
        <dsp:cNvSpPr/>
      </dsp:nvSpPr>
      <dsp:spPr>
        <a:xfrm>
          <a:off x="8923608" y="2813340"/>
          <a:ext cx="126214" cy="3374147"/>
        </a:xfrm>
        <a:custGeom>
          <a:avLst/>
          <a:gdLst/>
          <a:ahLst/>
          <a:cxnLst/>
          <a:rect l="0" t="0" r="0" b="0"/>
          <a:pathLst>
            <a:path>
              <a:moveTo>
                <a:pt x="0" y="0"/>
              </a:moveTo>
              <a:lnTo>
                <a:pt x="0" y="3374147"/>
              </a:lnTo>
              <a:lnTo>
                <a:pt x="126214" y="337414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3E2D9B3-7A01-4EB0-8F83-61AE947A7CF7}">
      <dsp:nvSpPr>
        <dsp:cNvPr id="0" name=""/>
        <dsp:cNvSpPr/>
      </dsp:nvSpPr>
      <dsp:spPr>
        <a:xfrm>
          <a:off x="8923608" y="2813340"/>
          <a:ext cx="126214" cy="2776729"/>
        </a:xfrm>
        <a:custGeom>
          <a:avLst/>
          <a:gdLst/>
          <a:ahLst/>
          <a:cxnLst/>
          <a:rect l="0" t="0" r="0" b="0"/>
          <a:pathLst>
            <a:path>
              <a:moveTo>
                <a:pt x="0" y="0"/>
              </a:moveTo>
              <a:lnTo>
                <a:pt x="0" y="2776729"/>
              </a:lnTo>
              <a:lnTo>
                <a:pt x="126214" y="277672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BD783E7-BC5A-4985-8B52-04A2E8575077}">
      <dsp:nvSpPr>
        <dsp:cNvPr id="0" name=""/>
        <dsp:cNvSpPr/>
      </dsp:nvSpPr>
      <dsp:spPr>
        <a:xfrm>
          <a:off x="8923608" y="2813340"/>
          <a:ext cx="126214" cy="2179312"/>
        </a:xfrm>
        <a:custGeom>
          <a:avLst/>
          <a:gdLst/>
          <a:ahLst/>
          <a:cxnLst/>
          <a:rect l="0" t="0" r="0" b="0"/>
          <a:pathLst>
            <a:path>
              <a:moveTo>
                <a:pt x="0" y="0"/>
              </a:moveTo>
              <a:lnTo>
                <a:pt x="0" y="2179312"/>
              </a:lnTo>
              <a:lnTo>
                <a:pt x="126214" y="217931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4C42C2-0ED7-4E5E-95C9-7C886935119A}">
      <dsp:nvSpPr>
        <dsp:cNvPr id="0" name=""/>
        <dsp:cNvSpPr/>
      </dsp:nvSpPr>
      <dsp:spPr>
        <a:xfrm>
          <a:off x="8923608" y="2813340"/>
          <a:ext cx="126214" cy="1581894"/>
        </a:xfrm>
        <a:custGeom>
          <a:avLst/>
          <a:gdLst/>
          <a:ahLst/>
          <a:cxnLst/>
          <a:rect l="0" t="0" r="0" b="0"/>
          <a:pathLst>
            <a:path>
              <a:moveTo>
                <a:pt x="0" y="0"/>
              </a:moveTo>
              <a:lnTo>
                <a:pt x="0" y="1581894"/>
              </a:lnTo>
              <a:lnTo>
                <a:pt x="126214" y="158189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2EB23EB-0903-47CC-BF36-31422C9C263B}">
      <dsp:nvSpPr>
        <dsp:cNvPr id="0" name=""/>
        <dsp:cNvSpPr/>
      </dsp:nvSpPr>
      <dsp:spPr>
        <a:xfrm>
          <a:off x="8923608" y="2813340"/>
          <a:ext cx="126214" cy="984476"/>
        </a:xfrm>
        <a:custGeom>
          <a:avLst/>
          <a:gdLst/>
          <a:ahLst/>
          <a:cxnLst/>
          <a:rect l="0" t="0" r="0" b="0"/>
          <a:pathLst>
            <a:path>
              <a:moveTo>
                <a:pt x="0" y="0"/>
              </a:moveTo>
              <a:lnTo>
                <a:pt x="0" y="984476"/>
              </a:lnTo>
              <a:lnTo>
                <a:pt x="126214" y="98447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6B7EF1D-BDA5-420A-AB09-DCD633131D8D}">
      <dsp:nvSpPr>
        <dsp:cNvPr id="0" name=""/>
        <dsp:cNvSpPr/>
      </dsp:nvSpPr>
      <dsp:spPr>
        <a:xfrm>
          <a:off x="8923608" y="2813340"/>
          <a:ext cx="126214" cy="387059"/>
        </a:xfrm>
        <a:custGeom>
          <a:avLst/>
          <a:gdLst/>
          <a:ahLst/>
          <a:cxnLst/>
          <a:rect l="0" t="0" r="0" b="0"/>
          <a:pathLst>
            <a:path>
              <a:moveTo>
                <a:pt x="0" y="0"/>
              </a:moveTo>
              <a:lnTo>
                <a:pt x="0" y="387059"/>
              </a:lnTo>
              <a:lnTo>
                <a:pt x="126214" y="38705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8D7A2A9-C6AF-4202-8C7D-1995430FFC60}">
      <dsp:nvSpPr>
        <dsp:cNvPr id="0" name=""/>
        <dsp:cNvSpPr/>
      </dsp:nvSpPr>
      <dsp:spPr>
        <a:xfrm>
          <a:off x="8751114" y="2215923"/>
          <a:ext cx="509067" cy="176700"/>
        </a:xfrm>
        <a:custGeom>
          <a:avLst/>
          <a:gdLst/>
          <a:ahLst/>
          <a:cxnLst/>
          <a:rect l="0" t="0" r="0" b="0"/>
          <a:pathLst>
            <a:path>
              <a:moveTo>
                <a:pt x="0" y="0"/>
              </a:moveTo>
              <a:lnTo>
                <a:pt x="0" y="88350"/>
              </a:lnTo>
              <a:lnTo>
                <a:pt x="509067" y="88350"/>
              </a:lnTo>
              <a:lnTo>
                <a:pt x="509067" y="17670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481B81D-E385-4BDF-90D8-1EE58CE6AC94}">
      <dsp:nvSpPr>
        <dsp:cNvPr id="0" name=""/>
        <dsp:cNvSpPr/>
      </dsp:nvSpPr>
      <dsp:spPr>
        <a:xfrm>
          <a:off x="7905474" y="2813340"/>
          <a:ext cx="126214" cy="2179312"/>
        </a:xfrm>
        <a:custGeom>
          <a:avLst/>
          <a:gdLst/>
          <a:ahLst/>
          <a:cxnLst/>
          <a:rect l="0" t="0" r="0" b="0"/>
          <a:pathLst>
            <a:path>
              <a:moveTo>
                <a:pt x="0" y="0"/>
              </a:moveTo>
              <a:lnTo>
                <a:pt x="0" y="2179312"/>
              </a:lnTo>
              <a:lnTo>
                <a:pt x="126214" y="217931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D30037A-E669-4A33-BA69-28989C1B5582}">
      <dsp:nvSpPr>
        <dsp:cNvPr id="0" name=""/>
        <dsp:cNvSpPr/>
      </dsp:nvSpPr>
      <dsp:spPr>
        <a:xfrm>
          <a:off x="7905474" y="2813340"/>
          <a:ext cx="126214" cy="1581894"/>
        </a:xfrm>
        <a:custGeom>
          <a:avLst/>
          <a:gdLst/>
          <a:ahLst/>
          <a:cxnLst/>
          <a:rect l="0" t="0" r="0" b="0"/>
          <a:pathLst>
            <a:path>
              <a:moveTo>
                <a:pt x="0" y="0"/>
              </a:moveTo>
              <a:lnTo>
                <a:pt x="0" y="1581894"/>
              </a:lnTo>
              <a:lnTo>
                <a:pt x="126214" y="158189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7D56ADB-2396-4E2D-BE09-10B0A1F6CBCB}">
      <dsp:nvSpPr>
        <dsp:cNvPr id="0" name=""/>
        <dsp:cNvSpPr/>
      </dsp:nvSpPr>
      <dsp:spPr>
        <a:xfrm>
          <a:off x="7905474" y="2813340"/>
          <a:ext cx="126214" cy="984476"/>
        </a:xfrm>
        <a:custGeom>
          <a:avLst/>
          <a:gdLst/>
          <a:ahLst/>
          <a:cxnLst/>
          <a:rect l="0" t="0" r="0" b="0"/>
          <a:pathLst>
            <a:path>
              <a:moveTo>
                <a:pt x="0" y="0"/>
              </a:moveTo>
              <a:lnTo>
                <a:pt x="0" y="984476"/>
              </a:lnTo>
              <a:lnTo>
                <a:pt x="126214" y="98447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D2432F-E94C-4BA8-AB4E-4D4849388A03}">
      <dsp:nvSpPr>
        <dsp:cNvPr id="0" name=""/>
        <dsp:cNvSpPr/>
      </dsp:nvSpPr>
      <dsp:spPr>
        <a:xfrm>
          <a:off x="7905474" y="2813340"/>
          <a:ext cx="126214" cy="387059"/>
        </a:xfrm>
        <a:custGeom>
          <a:avLst/>
          <a:gdLst/>
          <a:ahLst/>
          <a:cxnLst/>
          <a:rect l="0" t="0" r="0" b="0"/>
          <a:pathLst>
            <a:path>
              <a:moveTo>
                <a:pt x="0" y="0"/>
              </a:moveTo>
              <a:lnTo>
                <a:pt x="0" y="387059"/>
              </a:lnTo>
              <a:lnTo>
                <a:pt x="126214" y="38705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AF1D46-BA8B-4952-9C22-931D74B026A1}">
      <dsp:nvSpPr>
        <dsp:cNvPr id="0" name=""/>
        <dsp:cNvSpPr/>
      </dsp:nvSpPr>
      <dsp:spPr>
        <a:xfrm>
          <a:off x="8242047" y="2215923"/>
          <a:ext cx="509067" cy="176700"/>
        </a:xfrm>
        <a:custGeom>
          <a:avLst/>
          <a:gdLst/>
          <a:ahLst/>
          <a:cxnLst/>
          <a:rect l="0" t="0" r="0" b="0"/>
          <a:pathLst>
            <a:path>
              <a:moveTo>
                <a:pt x="509067" y="0"/>
              </a:moveTo>
              <a:lnTo>
                <a:pt x="509067" y="88350"/>
              </a:lnTo>
              <a:lnTo>
                <a:pt x="0" y="88350"/>
              </a:lnTo>
              <a:lnTo>
                <a:pt x="0" y="17670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83E6DC2-46FF-427B-ADE1-55DF432F10AD}">
      <dsp:nvSpPr>
        <dsp:cNvPr id="0" name=""/>
        <dsp:cNvSpPr/>
      </dsp:nvSpPr>
      <dsp:spPr>
        <a:xfrm>
          <a:off x="7373267" y="1618505"/>
          <a:ext cx="1377847" cy="176700"/>
        </a:xfrm>
        <a:custGeom>
          <a:avLst/>
          <a:gdLst/>
          <a:ahLst/>
          <a:cxnLst/>
          <a:rect l="0" t="0" r="0" b="0"/>
          <a:pathLst>
            <a:path>
              <a:moveTo>
                <a:pt x="0" y="0"/>
              </a:moveTo>
              <a:lnTo>
                <a:pt x="0" y="88350"/>
              </a:lnTo>
              <a:lnTo>
                <a:pt x="1377847" y="88350"/>
              </a:lnTo>
              <a:lnTo>
                <a:pt x="1377847" y="17670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61D6DA0-EC19-4402-9ECC-803B09917E96}">
      <dsp:nvSpPr>
        <dsp:cNvPr id="0" name=""/>
        <dsp:cNvSpPr/>
      </dsp:nvSpPr>
      <dsp:spPr>
        <a:xfrm>
          <a:off x="6676981" y="2215923"/>
          <a:ext cx="126214" cy="2776729"/>
        </a:xfrm>
        <a:custGeom>
          <a:avLst/>
          <a:gdLst/>
          <a:ahLst/>
          <a:cxnLst/>
          <a:rect l="0" t="0" r="0" b="0"/>
          <a:pathLst>
            <a:path>
              <a:moveTo>
                <a:pt x="0" y="0"/>
              </a:moveTo>
              <a:lnTo>
                <a:pt x="0" y="2776729"/>
              </a:lnTo>
              <a:lnTo>
                <a:pt x="126214" y="277672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E60D4FD-A383-46A1-9627-4DD20727AA98}">
      <dsp:nvSpPr>
        <dsp:cNvPr id="0" name=""/>
        <dsp:cNvSpPr/>
      </dsp:nvSpPr>
      <dsp:spPr>
        <a:xfrm>
          <a:off x="6676981" y="2215923"/>
          <a:ext cx="126214" cy="2179312"/>
        </a:xfrm>
        <a:custGeom>
          <a:avLst/>
          <a:gdLst/>
          <a:ahLst/>
          <a:cxnLst/>
          <a:rect l="0" t="0" r="0" b="0"/>
          <a:pathLst>
            <a:path>
              <a:moveTo>
                <a:pt x="0" y="0"/>
              </a:moveTo>
              <a:lnTo>
                <a:pt x="0" y="2179312"/>
              </a:lnTo>
              <a:lnTo>
                <a:pt x="126214" y="217931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4BCCB9C-08F8-492F-B257-8718F82C2178}">
      <dsp:nvSpPr>
        <dsp:cNvPr id="0" name=""/>
        <dsp:cNvSpPr/>
      </dsp:nvSpPr>
      <dsp:spPr>
        <a:xfrm>
          <a:off x="6676981" y="2215923"/>
          <a:ext cx="126214" cy="1581894"/>
        </a:xfrm>
        <a:custGeom>
          <a:avLst/>
          <a:gdLst/>
          <a:ahLst/>
          <a:cxnLst/>
          <a:rect l="0" t="0" r="0" b="0"/>
          <a:pathLst>
            <a:path>
              <a:moveTo>
                <a:pt x="0" y="0"/>
              </a:moveTo>
              <a:lnTo>
                <a:pt x="0" y="1581894"/>
              </a:lnTo>
              <a:lnTo>
                <a:pt x="126214" y="158189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5BB4CFA-157D-4601-A3EF-C04AF14A3223}">
      <dsp:nvSpPr>
        <dsp:cNvPr id="0" name=""/>
        <dsp:cNvSpPr/>
      </dsp:nvSpPr>
      <dsp:spPr>
        <a:xfrm>
          <a:off x="6676981" y="2215923"/>
          <a:ext cx="126214" cy="984476"/>
        </a:xfrm>
        <a:custGeom>
          <a:avLst/>
          <a:gdLst/>
          <a:ahLst/>
          <a:cxnLst/>
          <a:rect l="0" t="0" r="0" b="0"/>
          <a:pathLst>
            <a:path>
              <a:moveTo>
                <a:pt x="0" y="0"/>
              </a:moveTo>
              <a:lnTo>
                <a:pt x="0" y="984476"/>
              </a:lnTo>
              <a:lnTo>
                <a:pt x="126214" y="98447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9411550-E130-4F40-9752-C915D1D89335}">
      <dsp:nvSpPr>
        <dsp:cNvPr id="0" name=""/>
        <dsp:cNvSpPr/>
      </dsp:nvSpPr>
      <dsp:spPr>
        <a:xfrm>
          <a:off x="6676981" y="2215923"/>
          <a:ext cx="126214" cy="387059"/>
        </a:xfrm>
        <a:custGeom>
          <a:avLst/>
          <a:gdLst/>
          <a:ahLst/>
          <a:cxnLst/>
          <a:rect l="0" t="0" r="0" b="0"/>
          <a:pathLst>
            <a:path>
              <a:moveTo>
                <a:pt x="0" y="0"/>
              </a:moveTo>
              <a:lnTo>
                <a:pt x="0" y="387059"/>
              </a:lnTo>
              <a:lnTo>
                <a:pt x="126214" y="38705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560C2F6-7154-45E4-AEFF-F6ECAC113AB8}">
      <dsp:nvSpPr>
        <dsp:cNvPr id="0" name=""/>
        <dsp:cNvSpPr/>
      </dsp:nvSpPr>
      <dsp:spPr>
        <a:xfrm>
          <a:off x="7013555" y="1618505"/>
          <a:ext cx="359712" cy="176700"/>
        </a:xfrm>
        <a:custGeom>
          <a:avLst/>
          <a:gdLst/>
          <a:ahLst/>
          <a:cxnLst/>
          <a:rect l="0" t="0" r="0" b="0"/>
          <a:pathLst>
            <a:path>
              <a:moveTo>
                <a:pt x="359712" y="0"/>
              </a:moveTo>
              <a:lnTo>
                <a:pt x="359712" y="88350"/>
              </a:lnTo>
              <a:lnTo>
                <a:pt x="0" y="88350"/>
              </a:lnTo>
              <a:lnTo>
                <a:pt x="0" y="17670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F97D06-F7AA-46EC-834C-2830E0C3E51B}">
      <dsp:nvSpPr>
        <dsp:cNvPr id="0" name=""/>
        <dsp:cNvSpPr/>
      </dsp:nvSpPr>
      <dsp:spPr>
        <a:xfrm>
          <a:off x="5658847" y="2215923"/>
          <a:ext cx="126214" cy="1581894"/>
        </a:xfrm>
        <a:custGeom>
          <a:avLst/>
          <a:gdLst/>
          <a:ahLst/>
          <a:cxnLst/>
          <a:rect l="0" t="0" r="0" b="0"/>
          <a:pathLst>
            <a:path>
              <a:moveTo>
                <a:pt x="0" y="0"/>
              </a:moveTo>
              <a:lnTo>
                <a:pt x="0" y="1581894"/>
              </a:lnTo>
              <a:lnTo>
                <a:pt x="126214" y="158189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3AD118A-F86C-45D2-AEF9-CDDAC5832ADC}">
      <dsp:nvSpPr>
        <dsp:cNvPr id="0" name=""/>
        <dsp:cNvSpPr/>
      </dsp:nvSpPr>
      <dsp:spPr>
        <a:xfrm>
          <a:off x="5658847" y="2215923"/>
          <a:ext cx="126214" cy="984476"/>
        </a:xfrm>
        <a:custGeom>
          <a:avLst/>
          <a:gdLst/>
          <a:ahLst/>
          <a:cxnLst/>
          <a:rect l="0" t="0" r="0" b="0"/>
          <a:pathLst>
            <a:path>
              <a:moveTo>
                <a:pt x="0" y="0"/>
              </a:moveTo>
              <a:lnTo>
                <a:pt x="0" y="984476"/>
              </a:lnTo>
              <a:lnTo>
                <a:pt x="126214" y="98447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105F4AF-27AA-4DB0-9108-76B2DF670A20}">
      <dsp:nvSpPr>
        <dsp:cNvPr id="0" name=""/>
        <dsp:cNvSpPr/>
      </dsp:nvSpPr>
      <dsp:spPr>
        <a:xfrm>
          <a:off x="5658847" y="2215923"/>
          <a:ext cx="126214" cy="387059"/>
        </a:xfrm>
        <a:custGeom>
          <a:avLst/>
          <a:gdLst/>
          <a:ahLst/>
          <a:cxnLst/>
          <a:rect l="0" t="0" r="0" b="0"/>
          <a:pathLst>
            <a:path>
              <a:moveTo>
                <a:pt x="0" y="0"/>
              </a:moveTo>
              <a:lnTo>
                <a:pt x="0" y="387059"/>
              </a:lnTo>
              <a:lnTo>
                <a:pt x="126214" y="38705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78BCAE2-67D3-4C22-AD19-D123B3F99389}">
      <dsp:nvSpPr>
        <dsp:cNvPr id="0" name=""/>
        <dsp:cNvSpPr/>
      </dsp:nvSpPr>
      <dsp:spPr>
        <a:xfrm>
          <a:off x="5995420" y="1618505"/>
          <a:ext cx="1377847" cy="176700"/>
        </a:xfrm>
        <a:custGeom>
          <a:avLst/>
          <a:gdLst/>
          <a:ahLst/>
          <a:cxnLst/>
          <a:rect l="0" t="0" r="0" b="0"/>
          <a:pathLst>
            <a:path>
              <a:moveTo>
                <a:pt x="1377847" y="0"/>
              </a:moveTo>
              <a:lnTo>
                <a:pt x="1377847" y="88350"/>
              </a:lnTo>
              <a:lnTo>
                <a:pt x="0" y="88350"/>
              </a:lnTo>
              <a:lnTo>
                <a:pt x="0" y="17670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FC0A345-2461-44EC-ACD3-4937F5AA6B56}">
      <dsp:nvSpPr>
        <dsp:cNvPr id="0" name=""/>
        <dsp:cNvSpPr/>
      </dsp:nvSpPr>
      <dsp:spPr>
        <a:xfrm>
          <a:off x="7327547" y="1021087"/>
          <a:ext cx="91440" cy="176700"/>
        </a:xfrm>
        <a:custGeom>
          <a:avLst/>
          <a:gdLst/>
          <a:ahLst/>
          <a:cxnLst/>
          <a:rect l="0" t="0" r="0" b="0"/>
          <a:pathLst>
            <a:path>
              <a:moveTo>
                <a:pt x="45720" y="0"/>
              </a:moveTo>
              <a:lnTo>
                <a:pt x="45720" y="17670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459693D-7DBE-4365-825E-FF0CCDB64DD7}">
      <dsp:nvSpPr>
        <dsp:cNvPr id="0" name=""/>
        <dsp:cNvSpPr/>
      </dsp:nvSpPr>
      <dsp:spPr>
        <a:xfrm>
          <a:off x="5411676" y="423670"/>
          <a:ext cx="1961591" cy="176700"/>
        </a:xfrm>
        <a:custGeom>
          <a:avLst/>
          <a:gdLst/>
          <a:ahLst/>
          <a:cxnLst/>
          <a:rect l="0" t="0" r="0" b="0"/>
          <a:pathLst>
            <a:path>
              <a:moveTo>
                <a:pt x="0" y="0"/>
              </a:moveTo>
              <a:lnTo>
                <a:pt x="0" y="88350"/>
              </a:lnTo>
              <a:lnTo>
                <a:pt x="1961591" y="88350"/>
              </a:lnTo>
              <a:lnTo>
                <a:pt x="1961591" y="1767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37FBFB7-E1BC-415D-92FD-13C531CACDF9}">
      <dsp:nvSpPr>
        <dsp:cNvPr id="0" name=""/>
        <dsp:cNvSpPr/>
      </dsp:nvSpPr>
      <dsp:spPr>
        <a:xfrm>
          <a:off x="3450085" y="1618505"/>
          <a:ext cx="1527201" cy="176700"/>
        </a:xfrm>
        <a:custGeom>
          <a:avLst/>
          <a:gdLst/>
          <a:ahLst/>
          <a:cxnLst/>
          <a:rect l="0" t="0" r="0" b="0"/>
          <a:pathLst>
            <a:path>
              <a:moveTo>
                <a:pt x="0" y="0"/>
              </a:moveTo>
              <a:lnTo>
                <a:pt x="0" y="88350"/>
              </a:lnTo>
              <a:lnTo>
                <a:pt x="1527201" y="88350"/>
              </a:lnTo>
              <a:lnTo>
                <a:pt x="1527201" y="17670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48A2A78-C3BB-4CC2-AEBC-7ECEE898E99F}">
      <dsp:nvSpPr>
        <dsp:cNvPr id="0" name=""/>
        <dsp:cNvSpPr/>
      </dsp:nvSpPr>
      <dsp:spPr>
        <a:xfrm>
          <a:off x="3622578" y="2215923"/>
          <a:ext cx="126214" cy="1581894"/>
        </a:xfrm>
        <a:custGeom>
          <a:avLst/>
          <a:gdLst/>
          <a:ahLst/>
          <a:cxnLst/>
          <a:rect l="0" t="0" r="0" b="0"/>
          <a:pathLst>
            <a:path>
              <a:moveTo>
                <a:pt x="0" y="0"/>
              </a:moveTo>
              <a:lnTo>
                <a:pt x="0" y="1581894"/>
              </a:lnTo>
              <a:lnTo>
                <a:pt x="126214" y="158189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4141D25-CA96-4096-940C-80C9FECBF464}">
      <dsp:nvSpPr>
        <dsp:cNvPr id="0" name=""/>
        <dsp:cNvSpPr/>
      </dsp:nvSpPr>
      <dsp:spPr>
        <a:xfrm>
          <a:off x="3622578" y="2215923"/>
          <a:ext cx="126214" cy="984476"/>
        </a:xfrm>
        <a:custGeom>
          <a:avLst/>
          <a:gdLst/>
          <a:ahLst/>
          <a:cxnLst/>
          <a:rect l="0" t="0" r="0" b="0"/>
          <a:pathLst>
            <a:path>
              <a:moveTo>
                <a:pt x="0" y="0"/>
              </a:moveTo>
              <a:lnTo>
                <a:pt x="0" y="984476"/>
              </a:lnTo>
              <a:lnTo>
                <a:pt x="126214" y="98447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5401F92-54EB-428C-A6BF-8705222095BE}">
      <dsp:nvSpPr>
        <dsp:cNvPr id="0" name=""/>
        <dsp:cNvSpPr/>
      </dsp:nvSpPr>
      <dsp:spPr>
        <a:xfrm>
          <a:off x="3622578" y="2215923"/>
          <a:ext cx="126214" cy="387059"/>
        </a:xfrm>
        <a:custGeom>
          <a:avLst/>
          <a:gdLst/>
          <a:ahLst/>
          <a:cxnLst/>
          <a:rect l="0" t="0" r="0" b="0"/>
          <a:pathLst>
            <a:path>
              <a:moveTo>
                <a:pt x="0" y="0"/>
              </a:moveTo>
              <a:lnTo>
                <a:pt x="0" y="387059"/>
              </a:lnTo>
              <a:lnTo>
                <a:pt x="126214" y="38705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8928290-5824-4188-818E-F9B746C3E894}">
      <dsp:nvSpPr>
        <dsp:cNvPr id="0" name=""/>
        <dsp:cNvSpPr/>
      </dsp:nvSpPr>
      <dsp:spPr>
        <a:xfrm>
          <a:off x="3450085" y="1618505"/>
          <a:ext cx="509067" cy="176700"/>
        </a:xfrm>
        <a:custGeom>
          <a:avLst/>
          <a:gdLst/>
          <a:ahLst/>
          <a:cxnLst/>
          <a:rect l="0" t="0" r="0" b="0"/>
          <a:pathLst>
            <a:path>
              <a:moveTo>
                <a:pt x="0" y="0"/>
              </a:moveTo>
              <a:lnTo>
                <a:pt x="0" y="88350"/>
              </a:lnTo>
              <a:lnTo>
                <a:pt x="509067" y="88350"/>
              </a:lnTo>
              <a:lnTo>
                <a:pt x="509067" y="17670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D3CCF5F-A0B2-420D-B695-6D4165934669}">
      <dsp:nvSpPr>
        <dsp:cNvPr id="0" name=""/>
        <dsp:cNvSpPr/>
      </dsp:nvSpPr>
      <dsp:spPr>
        <a:xfrm>
          <a:off x="2604444" y="2215923"/>
          <a:ext cx="126214" cy="2179312"/>
        </a:xfrm>
        <a:custGeom>
          <a:avLst/>
          <a:gdLst/>
          <a:ahLst/>
          <a:cxnLst/>
          <a:rect l="0" t="0" r="0" b="0"/>
          <a:pathLst>
            <a:path>
              <a:moveTo>
                <a:pt x="0" y="0"/>
              </a:moveTo>
              <a:lnTo>
                <a:pt x="0" y="2179312"/>
              </a:lnTo>
              <a:lnTo>
                <a:pt x="126214" y="217931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396F9AF-F0D3-4A51-8BA0-8CEDC0FEE380}">
      <dsp:nvSpPr>
        <dsp:cNvPr id="0" name=""/>
        <dsp:cNvSpPr/>
      </dsp:nvSpPr>
      <dsp:spPr>
        <a:xfrm>
          <a:off x="2604444" y="2215923"/>
          <a:ext cx="126214" cy="1581894"/>
        </a:xfrm>
        <a:custGeom>
          <a:avLst/>
          <a:gdLst/>
          <a:ahLst/>
          <a:cxnLst/>
          <a:rect l="0" t="0" r="0" b="0"/>
          <a:pathLst>
            <a:path>
              <a:moveTo>
                <a:pt x="0" y="0"/>
              </a:moveTo>
              <a:lnTo>
                <a:pt x="0" y="1581894"/>
              </a:lnTo>
              <a:lnTo>
                <a:pt x="126214" y="158189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A1F51C-D8AE-4156-A283-50B4CDB138D2}">
      <dsp:nvSpPr>
        <dsp:cNvPr id="0" name=""/>
        <dsp:cNvSpPr/>
      </dsp:nvSpPr>
      <dsp:spPr>
        <a:xfrm>
          <a:off x="2604444" y="2215923"/>
          <a:ext cx="126214" cy="984476"/>
        </a:xfrm>
        <a:custGeom>
          <a:avLst/>
          <a:gdLst/>
          <a:ahLst/>
          <a:cxnLst/>
          <a:rect l="0" t="0" r="0" b="0"/>
          <a:pathLst>
            <a:path>
              <a:moveTo>
                <a:pt x="0" y="0"/>
              </a:moveTo>
              <a:lnTo>
                <a:pt x="0" y="984476"/>
              </a:lnTo>
              <a:lnTo>
                <a:pt x="126214" y="98447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FC44CD9-E4E0-46F9-8916-FCCD73ECC304}">
      <dsp:nvSpPr>
        <dsp:cNvPr id="0" name=""/>
        <dsp:cNvSpPr/>
      </dsp:nvSpPr>
      <dsp:spPr>
        <a:xfrm>
          <a:off x="2604444" y="2215923"/>
          <a:ext cx="126214" cy="387059"/>
        </a:xfrm>
        <a:custGeom>
          <a:avLst/>
          <a:gdLst/>
          <a:ahLst/>
          <a:cxnLst/>
          <a:rect l="0" t="0" r="0" b="0"/>
          <a:pathLst>
            <a:path>
              <a:moveTo>
                <a:pt x="0" y="0"/>
              </a:moveTo>
              <a:lnTo>
                <a:pt x="0" y="387059"/>
              </a:lnTo>
              <a:lnTo>
                <a:pt x="126214" y="38705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C22B42E-0C88-4B6C-BB18-4D971A92231D}">
      <dsp:nvSpPr>
        <dsp:cNvPr id="0" name=""/>
        <dsp:cNvSpPr/>
      </dsp:nvSpPr>
      <dsp:spPr>
        <a:xfrm>
          <a:off x="2941017" y="1618505"/>
          <a:ext cx="509067" cy="176700"/>
        </a:xfrm>
        <a:custGeom>
          <a:avLst/>
          <a:gdLst/>
          <a:ahLst/>
          <a:cxnLst/>
          <a:rect l="0" t="0" r="0" b="0"/>
          <a:pathLst>
            <a:path>
              <a:moveTo>
                <a:pt x="509067" y="0"/>
              </a:moveTo>
              <a:lnTo>
                <a:pt x="509067" y="88350"/>
              </a:lnTo>
              <a:lnTo>
                <a:pt x="0" y="88350"/>
              </a:lnTo>
              <a:lnTo>
                <a:pt x="0" y="17670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1F5B42-8BF3-4B2D-8F7D-23F7DB6433FA}">
      <dsp:nvSpPr>
        <dsp:cNvPr id="0" name=""/>
        <dsp:cNvSpPr/>
      </dsp:nvSpPr>
      <dsp:spPr>
        <a:xfrm>
          <a:off x="1586310" y="2215923"/>
          <a:ext cx="126214" cy="2776729"/>
        </a:xfrm>
        <a:custGeom>
          <a:avLst/>
          <a:gdLst/>
          <a:ahLst/>
          <a:cxnLst/>
          <a:rect l="0" t="0" r="0" b="0"/>
          <a:pathLst>
            <a:path>
              <a:moveTo>
                <a:pt x="0" y="0"/>
              </a:moveTo>
              <a:lnTo>
                <a:pt x="0" y="2776729"/>
              </a:lnTo>
              <a:lnTo>
                <a:pt x="126214" y="277672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0B17E9B-6F8A-4C3F-A1A7-ECB13DF8CDF2}">
      <dsp:nvSpPr>
        <dsp:cNvPr id="0" name=""/>
        <dsp:cNvSpPr/>
      </dsp:nvSpPr>
      <dsp:spPr>
        <a:xfrm>
          <a:off x="1586310" y="2215923"/>
          <a:ext cx="126214" cy="2179312"/>
        </a:xfrm>
        <a:custGeom>
          <a:avLst/>
          <a:gdLst/>
          <a:ahLst/>
          <a:cxnLst/>
          <a:rect l="0" t="0" r="0" b="0"/>
          <a:pathLst>
            <a:path>
              <a:moveTo>
                <a:pt x="0" y="0"/>
              </a:moveTo>
              <a:lnTo>
                <a:pt x="0" y="2179312"/>
              </a:lnTo>
              <a:lnTo>
                <a:pt x="126214" y="217931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78AF51-66C6-440C-AB5F-0B7E398D9C4C}">
      <dsp:nvSpPr>
        <dsp:cNvPr id="0" name=""/>
        <dsp:cNvSpPr/>
      </dsp:nvSpPr>
      <dsp:spPr>
        <a:xfrm>
          <a:off x="1586310" y="2215923"/>
          <a:ext cx="126214" cy="1581894"/>
        </a:xfrm>
        <a:custGeom>
          <a:avLst/>
          <a:gdLst/>
          <a:ahLst/>
          <a:cxnLst/>
          <a:rect l="0" t="0" r="0" b="0"/>
          <a:pathLst>
            <a:path>
              <a:moveTo>
                <a:pt x="0" y="0"/>
              </a:moveTo>
              <a:lnTo>
                <a:pt x="0" y="1581894"/>
              </a:lnTo>
              <a:lnTo>
                <a:pt x="126214" y="158189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25FD147-7772-48A5-9A0C-09319F0153A9}">
      <dsp:nvSpPr>
        <dsp:cNvPr id="0" name=""/>
        <dsp:cNvSpPr/>
      </dsp:nvSpPr>
      <dsp:spPr>
        <a:xfrm>
          <a:off x="1586310" y="2215923"/>
          <a:ext cx="126214" cy="984476"/>
        </a:xfrm>
        <a:custGeom>
          <a:avLst/>
          <a:gdLst/>
          <a:ahLst/>
          <a:cxnLst/>
          <a:rect l="0" t="0" r="0" b="0"/>
          <a:pathLst>
            <a:path>
              <a:moveTo>
                <a:pt x="0" y="0"/>
              </a:moveTo>
              <a:lnTo>
                <a:pt x="0" y="984476"/>
              </a:lnTo>
              <a:lnTo>
                <a:pt x="126214" y="98447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F59B6AA-4B97-4278-B277-B1A9B6CD0466}">
      <dsp:nvSpPr>
        <dsp:cNvPr id="0" name=""/>
        <dsp:cNvSpPr/>
      </dsp:nvSpPr>
      <dsp:spPr>
        <a:xfrm>
          <a:off x="1586310" y="2215923"/>
          <a:ext cx="126214" cy="387059"/>
        </a:xfrm>
        <a:custGeom>
          <a:avLst/>
          <a:gdLst/>
          <a:ahLst/>
          <a:cxnLst/>
          <a:rect l="0" t="0" r="0" b="0"/>
          <a:pathLst>
            <a:path>
              <a:moveTo>
                <a:pt x="0" y="0"/>
              </a:moveTo>
              <a:lnTo>
                <a:pt x="0" y="387059"/>
              </a:lnTo>
              <a:lnTo>
                <a:pt x="126214" y="38705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C1C3799-71A9-4E70-BE18-B558341F6C70}">
      <dsp:nvSpPr>
        <dsp:cNvPr id="0" name=""/>
        <dsp:cNvSpPr/>
      </dsp:nvSpPr>
      <dsp:spPr>
        <a:xfrm>
          <a:off x="1922883" y="1618505"/>
          <a:ext cx="1527201" cy="176700"/>
        </a:xfrm>
        <a:custGeom>
          <a:avLst/>
          <a:gdLst/>
          <a:ahLst/>
          <a:cxnLst/>
          <a:rect l="0" t="0" r="0" b="0"/>
          <a:pathLst>
            <a:path>
              <a:moveTo>
                <a:pt x="1527201" y="0"/>
              </a:moveTo>
              <a:lnTo>
                <a:pt x="1527201" y="88350"/>
              </a:lnTo>
              <a:lnTo>
                <a:pt x="0" y="88350"/>
              </a:lnTo>
              <a:lnTo>
                <a:pt x="0" y="17670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11B38D-512E-4EF0-8A24-F790CF9B9CBB}">
      <dsp:nvSpPr>
        <dsp:cNvPr id="0" name=""/>
        <dsp:cNvSpPr/>
      </dsp:nvSpPr>
      <dsp:spPr>
        <a:xfrm>
          <a:off x="3404365" y="1021087"/>
          <a:ext cx="91440" cy="176700"/>
        </a:xfrm>
        <a:custGeom>
          <a:avLst/>
          <a:gdLst/>
          <a:ahLst/>
          <a:cxnLst/>
          <a:rect l="0" t="0" r="0" b="0"/>
          <a:pathLst>
            <a:path>
              <a:moveTo>
                <a:pt x="45720" y="0"/>
              </a:moveTo>
              <a:lnTo>
                <a:pt x="45720" y="17670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86B81A0-8242-4BA2-8E90-C088DC8B7FD3}">
      <dsp:nvSpPr>
        <dsp:cNvPr id="0" name=""/>
        <dsp:cNvSpPr/>
      </dsp:nvSpPr>
      <dsp:spPr>
        <a:xfrm>
          <a:off x="3450085" y="423670"/>
          <a:ext cx="1961591" cy="176700"/>
        </a:xfrm>
        <a:custGeom>
          <a:avLst/>
          <a:gdLst/>
          <a:ahLst/>
          <a:cxnLst/>
          <a:rect l="0" t="0" r="0" b="0"/>
          <a:pathLst>
            <a:path>
              <a:moveTo>
                <a:pt x="1961591" y="0"/>
              </a:moveTo>
              <a:lnTo>
                <a:pt x="1961591" y="88350"/>
              </a:lnTo>
              <a:lnTo>
                <a:pt x="0" y="88350"/>
              </a:lnTo>
              <a:lnTo>
                <a:pt x="0" y="1767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B80C943-3315-437A-BB2A-DCB5C05EDCEE}">
      <dsp:nvSpPr>
        <dsp:cNvPr id="0" name=""/>
        <dsp:cNvSpPr/>
      </dsp:nvSpPr>
      <dsp:spPr>
        <a:xfrm>
          <a:off x="4990959" y="2953"/>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Nicole Pollack</a:t>
          </a:r>
          <a:br>
            <a:rPr lang="en-US" sz="600" kern="1200" dirty="0">
              <a:solidFill>
                <a:schemeClr val="tx1"/>
              </a:solidFill>
            </a:rPr>
          </a:br>
          <a:r>
            <a:rPr lang="en-US" sz="600" kern="1200" dirty="0">
              <a:solidFill>
                <a:schemeClr val="tx1"/>
              </a:solidFill>
            </a:rPr>
            <a:t>Chief Human </a:t>
          </a:r>
          <a:r>
            <a:rPr lang="en-US" sz="600" kern="1200">
              <a:solidFill>
                <a:schemeClr val="tx1"/>
              </a:solidFill>
            </a:rPr>
            <a:t>Resources Officer</a:t>
          </a:r>
          <a:br>
            <a:rPr lang="en-US" sz="600" kern="1200" dirty="0">
              <a:solidFill>
                <a:schemeClr val="tx1"/>
              </a:solidFill>
            </a:rPr>
          </a:br>
          <a:endParaRPr lang="en-US" sz="600" kern="1200" dirty="0">
            <a:solidFill>
              <a:schemeClr val="tx1"/>
            </a:solidFill>
          </a:endParaRPr>
        </a:p>
      </dsp:txBody>
      <dsp:txXfrm>
        <a:off x="4990959" y="2953"/>
        <a:ext cx="841433" cy="420716"/>
      </dsp:txXfrm>
    </dsp:sp>
    <dsp:sp modelId="{E897EC32-863B-4385-9DAF-FE75ADBE47BC}">
      <dsp:nvSpPr>
        <dsp:cNvPr id="0" name=""/>
        <dsp:cNvSpPr/>
      </dsp:nvSpPr>
      <dsp:spPr>
        <a:xfrm>
          <a:off x="3029368" y="600371"/>
          <a:ext cx="841433" cy="420716"/>
        </a:xfrm>
        <a:prstGeom prst="rect">
          <a:avLst/>
        </a:prstGeom>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3"/>
        </a:lnRef>
        <a:fillRef idx="3">
          <a:schemeClr val="accent3"/>
        </a:fillRef>
        <a:effectRef idx="3">
          <a:schemeClr val="accent3"/>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Talent</a:t>
          </a:r>
        </a:p>
      </dsp:txBody>
      <dsp:txXfrm>
        <a:off x="3029368" y="600371"/>
        <a:ext cx="841433" cy="420716"/>
      </dsp:txXfrm>
    </dsp:sp>
    <dsp:sp modelId="{2D44EFEF-675D-48E3-BA27-EF5DABA45E01}">
      <dsp:nvSpPr>
        <dsp:cNvPr id="0" name=""/>
        <dsp:cNvSpPr/>
      </dsp:nvSpPr>
      <dsp:spPr>
        <a:xfrm>
          <a:off x="3029368" y="1197788"/>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Fabiola Elizalde</a:t>
          </a:r>
          <a:br>
            <a:rPr lang="en-US" sz="600" kern="1200" dirty="0">
              <a:solidFill>
                <a:schemeClr val="tx1"/>
              </a:solidFill>
            </a:rPr>
          </a:br>
          <a:r>
            <a:rPr lang="en-US" sz="600" kern="1200" dirty="0">
              <a:solidFill>
                <a:schemeClr val="tx1"/>
              </a:solidFill>
            </a:rPr>
            <a:t>Director of Talent, Learning, &amp; HR Services</a:t>
          </a:r>
          <a:br>
            <a:rPr lang="en-US" sz="600" kern="1200" dirty="0">
              <a:solidFill>
                <a:schemeClr val="tx1"/>
              </a:solidFill>
            </a:rPr>
          </a:br>
          <a:endParaRPr lang="en-US" sz="600" i="1" kern="1200" dirty="0">
            <a:solidFill>
              <a:schemeClr val="tx1"/>
            </a:solidFill>
          </a:endParaRPr>
        </a:p>
      </dsp:txBody>
      <dsp:txXfrm>
        <a:off x="3029368" y="1197788"/>
        <a:ext cx="841433" cy="420716"/>
      </dsp:txXfrm>
    </dsp:sp>
    <dsp:sp modelId="{D951CEBD-2EE8-4157-93BA-D2B8E077A8C4}">
      <dsp:nvSpPr>
        <dsp:cNvPr id="0" name=""/>
        <dsp:cNvSpPr/>
      </dsp:nvSpPr>
      <dsp:spPr>
        <a:xfrm>
          <a:off x="1502167" y="1795206"/>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Paul Garza</a:t>
          </a:r>
          <a:br>
            <a:rPr lang="en-US" sz="600" kern="1200" dirty="0">
              <a:solidFill>
                <a:schemeClr val="tx1"/>
              </a:solidFill>
            </a:rPr>
          </a:br>
          <a:r>
            <a:rPr lang="en-US" sz="600" kern="1200" dirty="0">
              <a:solidFill>
                <a:schemeClr val="tx1"/>
              </a:solidFill>
            </a:rPr>
            <a:t>ELR Manager</a:t>
          </a:r>
          <a:br>
            <a:rPr lang="en-US" sz="600" kern="1200" dirty="0">
              <a:solidFill>
                <a:schemeClr val="tx1"/>
              </a:solidFill>
            </a:rPr>
          </a:br>
          <a:endParaRPr lang="en-US" sz="600" i="1" kern="1200" dirty="0">
            <a:solidFill>
              <a:schemeClr val="tx1"/>
            </a:solidFill>
          </a:endParaRPr>
        </a:p>
      </dsp:txBody>
      <dsp:txXfrm>
        <a:off x="1502167" y="1795206"/>
        <a:ext cx="841433" cy="420716"/>
      </dsp:txXfrm>
    </dsp:sp>
    <dsp:sp modelId="{B488CE00-7E92-4FE4-89E1-19CE1D3492D0}">
      <dsp:nvSpPr>
        <dsp:cNvPr id="0" name=""/>
        <dsp:cNvSpPr/>
      </dsp:nvSpPr>
      <dsp:spPr>
        <a:xfrm>
          <a:off x="1712525" y="2392624"/>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Margaret Franklin</a:t>
          </a:r>
          <a:br>
            <a:rPr lang="en-US" sz="600" kern="1200" dirty="0">
              <a:solidFill>
                <a:schemeClr val="tx1"/>
              </a:solidFill>
            </a:rPr>
          </a:br>
          <a:r>
            <a:rPr lang="en-US" sz="600" kern="1200" dirty="0">
              <a:solidFill>
                <a:schemeClr val="tx1"/>
              </a:solidFill>
            </a:rPr>
            <a:t>ELR Consultant</a:t>
          </a:r>
          <a:br>
            <a:rPr lang="en-US" sz="600" kern="1200" dirty="0">
              <a:solidFill>
                <a:schemeClr val="tx1"/>
              </a:solidFill>
            </a:rPr>
          </a:br>
          <a:endParaRPr lang="en-US" sz="600" i="1" kern="1200" dirty="0">
            <a:solidFill>
              <a:schemeClr val="tx1"/>
            </a:solidFill>
          </a:endParaRPr>
        </a:p>
      </dsp:txBody>
      <dsp:txXfrm>
        <a:off x="1712525" y="2392624"/>
        <a:ext cx="841433" cy="420716"/>
      </dsp:txXfrm>
    </dsp:sp>
    <dsp:sp modelId="{E73EC8A3-255D-4018-B009-C12BC2EE5793}">
      <dsp:nvSpPr>
        <dsp:cNvPr id="0" name=""/>
        <dsp:cNvSpPr/>
      </dsp:nvSpPr>
      <dsp:spPr>
        <a:xfrm>
          <a:off x="1712525" y="2990041"/>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Peter Ishaya</a:t>
          </a:r>
          <a:br>
            <a:rPr lang="en-US" sz="600" kern="1200" dirty="0">
              <a:solidFill>
                <a:schemeClr val="tx1"/>
              </a:solidFill>
            </a:rPr>
          </a:br>
          <a:r>
            <a:rPr lang="en-US" sz="600" kern="1200" dirty="0">
              <a:solidFill>
                <a:schemeClr val="tx1"/>
              </a:solidFill>
            </a:rPr>
            <a:t>ELR Consultant</a:t>
          </a:r>
          <a:br>
            <a:rPr lang="en-US" sz="600" kern="1200" dirty="0">
              <a:solidFill>
                <a:schemeClr val="tx1"/>
              </a:solidFill>
            </a:rPr>
          </a:br>
          <a:endParaRPr lang="en-US" sz="600" i="1" kern="1200" dirty="0">
            <a:solidFill>
              <a:schemeClr val="tx1"/>
            </a:solidFill>
          </a:endParaRPr>
        </a:p>
      </dsp:txBody>
      <dsp:txXfrm>
        <a:off x="1712525" y="2990041"/>
        <a:ext cx="841433" cy="420716"/>
      </dsp:txXfrm>
    </dsp:sp>
    <dsp:sp modelId="{1B4D5007-8064-4E44-81E1-BDADBD3922D6}">
      <dsp:nvSpPr>
        <dsp:cNvPr id="0" name=""/>
        <dsp:cNvSpPr/>
      </dsp:nvSpPr>
      <dsp:spPr>
        <a:xfrm>
          <a:off x="1712525" y="3587459"/>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Vacant</a:t>
          </a:r>
          <a:br>
            <a:rPr lang="en-US" sz="600" kern="1200" dirty="0">
              <a:solidFill>
                <a:schemeClr val="tx1"/>
              </a:solidFill>
            </a:rPr>
          </a:br>
          <a:r>
            <a:rPr lang="en-US" sz="600" kern="1200" dirty="0">
              <a:solidFill>
                <a:schemeClr val="tx1"/>
              </a:solidFill>
            </a:rPr>
            <a:t>ELR Consultant</a:t>
          </a:r>
        </a:p>
      </dsp:txBody>
      <dsp:txXfrm>
        <a:off x="1712525" y="3587459"/>
        <a:ext cx="841433" cy="420716"/>
      </dsp:txXfrm>
    </dsp:sp>
    <dsp:sp modelId="{11A37F5D-FD03-48E5-83FD-92D0D96F6351}">
      <dsp:nvSpPr>
        <dsp:cNvPr id="0" name=""/>
        <dsp:cNvSpPr/>
      </dsp:nvSpPr>
      <dsp:spPr>
        <a:xfrm>
          <a:off x="1712525" y="4184876"/>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Jennifer Angel</a:t>
          </a:r>
          <a:br>
            <a:rPr lang="en-US" sz="600" b="1" kern="1200" dirty="0">
              <a:solidFill>
                <a:schemeClr val="tx1"/>
              </a:solidFill>
            </a:rPr>
          </a:br>
          <a:r>
            <a:rPr lang="en-US" sz="600" kern="1200" dirty="0">
              <a:solidFill>
                <a:schemeClr val="tx1"/>
              </a:solidFill>
            </a:rPr>
            <a:t>HR Consultant</a:t>
          </a:r>
          <a:br>
            <a:rPr lang="en-US" sz="600" kern="1200" dirty="0">
              <a:solidFill>
                <a:schemeClr val="tx1"/>
              </a:solidFill>
            </a:rPr>
          </a:br>
          <a:endParaRPr lang="en-US" sz="600" i="1" kern="1200" dirty="0">
            <a:solidFill>
              <a:schemeClr val="tx1"/>
            </a:solidFill>
          </a:endParaRPr>
        </a:p>
      </dsp:txBody>
      <dsp:txXfrm>
        <a:off x="1712525" y="4184876"/>
        <a:ext cx="841433" cy="420716"/>
      </dsp:txXfrm>
    </dsp:sp>
    <dsp:sp modelId="{94DA3C21-8AF7-4A3A-A9D7-F53FBD7E54E3}">
      <dsp:nvSpPr>
        <dsp:cNvPr id="0" name=""/>
        <dsp:cNvSpPr/>
      </dsp:nvSpPr>
      <dsp:spPr>
        <a:xfrm>
          <a:off x="1712525" y="4782294"/>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Catrina Parr-Abundiz</a:t>
          </a:r>
          <a:br>
            <a:rPr lang="en-US" sz="600" kern="1200" dirty="0">
              <a:solidFill>
                <a:schemeClr val="tx1"/>
              </a:solidFill>
            </a:rPr>
          </a:br>
          <a:r>
            <a:rPr lang="en-US" sz="600" kern="1200" dirty="0">
              <a:solidFill>
                <a:schemeClr val="tx1"/>
              </a:solidFill>
            </a:rPr>
            <a:t>Administrative Assistant</a:t>
          </a:r>
          <a:br>
            <a:rPr lang="en-US" sz="600" kern="1200" dirty="0">
              <a:solidFill>
                <a:schemeClr val="tx1"/>
              </a:solidFill>
            </a:rPr>
          </a:br>
          <a:endParaRPr lang="en-US" sz="600" kern="1200" dirty="0">
            <a:solidFill>
              <a:schemeClr val="tx1"/>
            </a:solidFill>
          </a:endParaRPr>
        </a:p>
      </dsp:txBody>
      <dsp:txXfrm>
        <a:off x="1712525" y="4782294"/>
        <a:ext cx="841433" cy="420716"/>
      </dsp:txXfrm>
    </dsp:sp>
    <dsp:sp modelId="{49016E67-F53B-41A1-AEF5-AF3AE9A64105}">
      <dsp:nvSpPr>
        <dsp:cNvPr id="0" name=""/>
        <dsp:cNvSpPr/>
      </dsp:nvSpPr>
      <dsp:spPr>
        <a:xfrm>
          <a:off x="2520301" y="1795206"/>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Rubi Turner</a:t>
          </a:r>
          <a:br>
            <a:rPr lang="en-US" sz="600" kern="1200" dirty="0">
              <a:solidFill>
                <a:schemeClr val="tx1"/>
              </a:solidFill>
            </a:rPr>
          </a:br>
          <a:r>
            <a:rPr lang="en-US" sz="600" kern="1200" dirty="0">
              <a:solidFill>
                <a:schemeClr val="tx1"/>
              </a:solidFill>
            </a:rPr>
            <a:t>Talent Acquisition Manager</a:t>
          </a:r>
          <a:br>
            <a:rPr lang="en-US" sz="600" kern="1200" dirty="0">
              <a:solidFill>
                <a:schemeClr val="tx1"/>
              </a:solidFill>
            </a:rPr>
          </a:br>
          <a:endParaRPr lang="en-US" sz="600" i="1" kern="1200" dirty="0">
            <a:solidFill>
              <a:schemeClr val="tx1"/>
            </a:solidFill>
          </a:endParaRPr>
        </a:p>
      </dsp:txBody>
      <dsp:txXfrm>
        <a:off x="2520301" y="1795206"/>
        <a:ext cx="841433" cy="420716"/>
      </dsp:txXfrm>
    </dsp:sp>
    <dsp:sp modelId="{6FB5178C-7AB5-4D2B-AB2D-29A4D78DE32E}">
      <dsp:nvSpPr>
        <dsp:cNvPr id="0" name=""/>
        <dsp:cNvSpPr/>
      </dsp:nvSpPr>
      <dsp:spPr>
        <a:xfrm>
          <a:off x="2730659" y="2392624"/>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Rosana McKinney</a:t>
          </a:r>
          <a:br>
            <a:rPr lang="en-US" sz="600" b="1" kern="1200" dirty="0">
              <a:solidFill>
                <a:schemeClr val="tx1"/>
              </a:solidFill>
            </a:rPr>
          </a:br>
          <a:r>
            <a:rPr lang="en-US" sz="600" kern="1200" dirty="0">
              <a:solidFill>
                <a:schemeClr val="tx1"/>
              </a:solidFill>
            </a:rPr>
            <a:t>Senior Recruiter</a:t>
          </a:r>
          <a:br>
            <a:rPr lang="en-US" sz="600" kern="1200" dirty="0">
              <a:solidFill>
                <a:schemeClr val="tx1"/>
              </a:solidFill>
            </a:rPr>
          </a:br>
          <a:endParaRPr lang="en-US" sz="600" i="1" kern="1200" dirty="0">
            <a:solidFill>
              <a:schemeClr val="tx1"/>
            </a:solidFill>
          </a:endParaRPr>
        </a:p>
      </dsp:txBody>
      <dsp:txXfrm>
        <a:off x="2730659" y="2392624"/>
        <a:ext cx="841433" cy="420716"/>
      </dsp:txXfrm>
    </dsp:sp>
    <dsp:sp modelId="{DD08DE6C-39DD-4198-AB62-B42127C6EE76}">
      <dsp:nvSpPr>
        <dsp:cNvPr id="0" name=""/>
        <dsp:cNvSpPr/>
      </dsp:nvSpPr>
      <dsp:spPr>
        <a:xfrm>
          <a:off x="2730659" y="2990041"/>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Vacant</a:t>
          </a:r>
          <a:br>
            <a:rPr lang="en-US" sz="600" kern="1200" dirty="0">
              <a:solidFill>
                <a:schemeClr val="tx1"/>
              </a:solidFill>
            </a:rPr>
          </a:br>
          <a:r>
            <a:rPr lang="en-US" sz="600" kern="1200" dirty="0">
              <a:solidFill>
                <a:schemeClr val="tx1"/>
              </a:solidFill>
            </a:rPr>
            <a:t>Senior Recruiter</a:t>
          </a:r>
        </a:p>
      </dsp:txBody>
      <dsp:txXfrm>
        <a:off x="2730659" y="2990041"/>
        <a:ext cx="841433" cy="420716"/>
      </dsp:txXfrm>
    </dsp:sp>
    <dsp:sp modelId="{23C22DEC-A7B0-4929-B10B-0F18DC8B7601}">
      <dsp:nvSpPr>
        <dsp:cNvPr id="0" name=""/>
        <dsp:cNvSpPr/>
      </dsp:nvSpPr>
      <dsp:spPr>
        <a:xfrm>
          <a:off x="2730659" y="3587459"/>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Janette Herrera</a:t>
          </a:r>
          <a:br>
            <a:rPr lang="en-US" sz="600" b="1" kern="1200" dirty="0">
              <a:solidFill>
                <a:schemeClr val="tx1"/>
              </a:solidFill>
            </a:rPr>
          </a:br>
          <a:r>
            <a:rPr lang="en-US" sz="600" kern="1200" dirty="0">
              <a:solidFill>
                <a:schemeClr val="tx1"/>
              </a:solidFill>
            </a:rPr>
            <a:t>Recruiter</a:t>
          </a:r>
          <a:br>
            <a:rPr lang="en-US" sz="600" kern="1200" dirty="0">
              <a:solidFill>
                <a:schemeClr val="tx1"/>
              </a:solidFill>
            </a:rPr>
          </a:br>
          <a:endParaRPr lang="en-US" sz="600" i="1" kern="1200" dirty="0">
            <a:solidFill>
              <a:schemeClr val="tx1"/>
            </a:solidFill>
          </a:endParaRPr>
        </a:p>
      </dsp:txBody>
      <dsp:txXfrm>
        <a:off x="2730659" y="3587459"/>
        <a:ext cx="841433" cy="420716"/>
      </dsp:txXfrm>
    </dsp:sp>
    <dsp:sp modelId="{974BEB4A-A9D4-4C8E-9A03-8453A8CC65A7}">
      <dsp:nvSpPr>
        <dsp:cNvPr id="0" name=""/>
        <dsp:cNvSpPr/>
      </dsp:nvSpPr>
      <dsp:spPr>
        <a:xfrm>
          <a:off x="2730659" y="4184876"/>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Emily Lee</a:t>
          </a:r>
          <a:br>
            <a:rPr lang="en-US" sz="600" b="1" kern="1200" dirty="0">
              <a:solidFill>
                <a:schemeClr val="tx1"/>
              </a:solidFill>
            </a:rPr>
          </a:br>
          <a:r>
            <a:rPr lang="en-US" sz="600" kern="1200" dirty="0">
              <a:solidFill>
                <a:schemeClr val="tx1"/>
              </a:solidFill>
            </a:rPr>
            <a:t>Recruiter</a:t>
          </a:r>
          <a:br>
            <a:rPr lang="en-US" sz="600" kern="1200" dirty="0">
              <a:solidFill>
                <a:schemeClr val="tx1"/>
              </a:solidFill>
            </a:rPr>
          </a:br>
          <a:endParaRPr lang="en-US" sz="600" i="1" kern="1200" dirty="0">
            <a:solidFill>
              <a:schemeClr val="tx1"/>
            </a:solidFill>
          </a:endParaRPr>
        </a:p>
      </dsp:txBody>
      <dsp:txXfrm>
        <a:off x="2730659" y="4184876"/>
        <a:ext cx="841433" cy="420716"/>
      </dsp:txXfrm>
    </dsp:sp>
    <dsp:sp modelId="{B568533D-6C60-448F-9599-0B012CF1E416}">
      <dsp:nvSpPr>
        <dsp:cNvPr id="0" name=""/>
        <dsp:cNvSpPr/>
      </dsp:nvSpPr>
      <dsp:spPr>
        <a:xfrm>
          <a:off x="3538435" y="1795206"/>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Kevin Reyes</a:t>
          </a:r>
          <a:br>
            <a:rPr lang="en-US" sz="600" kern="1200" dirty="0">
              <a:solidFill>
                <a:schemeClr val="tx1"/>
              </a:solidFill>
            </a:rPr>
          </a:br>
          <a:r>
            <a:rPr lang="en-US" sz="600" kern="1200" dirty="0">
              <a:solidFill>
                <a:schemeClr val="tx1"/>
              </a:solidFill>
            </a:rPr>
            <a:t>Talent Development Manager</a:t>
          </a:r>
          <a:br>
            <a:rPr lang="en-US" sz="600" kern="1200" dirty="0">
              <a:solidFill>
                <a:schemeClr val="tx1"/>
              </a:solidFill>
            </a:rPr>
          </a:br>
          <a:endParaRPr lang="en-US" sz="600" i="1" kern="1200" dirty="0">
            <a:solidFill>
              <a:schemeClr val="tx1"/>
            </a:solidFill>
          </a:endParaRPr>
        </a:p>
      </dsp:txBody>
      <dsp:txXfrm>
        <a:off x="3538435" y="1795206"/>
        <a:ext cx="841433" cy="420716"/>
      </dsp:txXfrm>
    </dsp:sp>
    <dsp:sp modelId="{256FE391-9ED5-4B0E-BC82-072467AABDE0}">
      <dsp:nvSpPr>
        <dsp:cNvPr id="0" name=""/>
        <dsp:cNvSpPr/>
      </dsp:nvSpPr>
      <dsp:spPr>
        <a:xfrm>
          <a:off x="3748793" y="2392624"/>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Yazil Navarro</a:t>
          </a:r>
          <a:br>
            <a:rPr lang="en-US" sz="600" b="1" kern="1200" dirty="0">
              <a:solidFill>
                <a:schemeClr val="tx1"/>
              </a:solidFill>
            </a:rPr>
          </a:br>
          <a:r>
            <a:rPr lang="en-US" sz="600" kern="1200" dirty="0">
              <a:solidFill>
                <a:schemeClr val="tx1"/>
              </a:solidFill>
            </a:rPr>
            <a:t>Instructional Design Specialist</a:t>
          </a:r>
          <a:br>
            <a:rPr lang="en-US" sz="600" kern="1200" dirty="0">
              <a:solidFill>
                <a:schemeClr val="tx1"/>
              </a:solidFill>
            </a:rPr>
          </a:br>
          <a:endParaRPr lang="en-US" sz="600" i="1" kern="1200" dirty="0">
            <a:solidFill>
              <a:schemeClr val="tx1"/>
            </a:solidFill>
          </a:endParaRPr>
        </a:p>
      </dsp:txBody>
      <dsp:txXfrm>
        <a:off x="3748793" y="2392624"/>
        <a:ext cx="841433" cy="420716"/>
      </dsp:txXfrm>
    </dsp:sp>
    <dsp:sp modelId="{3620C53F-0320-422F-8537-AE5643BE48B9}">
      <dsp:nvSpPr>
        <dsp:cNvPr id="0" name=""/>
        <dsp:cNvSpPr/>
      </dsp:nvSpPr>
      <dsp:spPr>
        <a:xfrm>
          <a:off x="3748793" y="2990041"/>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Emanuel Alfaro</a:t>
          </a:r>
          <a:br>
            <a:rPr lang="en-US" sz="600" kern="1200" dirty="0">
              <a:solidFill>
                <a:schemeClr val="tx1"/>
              </a:solidFill>
            </a:rPr>
          </a:br>
          <a:r>
            <a:rPr lang="en-US" sz="600" kern="1200" dirty="0">
              <a:solidFill>
                <a:schemeClr val="tx1"/>
              </a:solidFill>
            </a:rPr>
            <a:t>Instructional Design Specialist</a:t>
          </a:r>
          <a:br>
            <a:rPr lang="en-US" sz="600" kern="1200" dirty="0">
              <a:solidFill>
                <a:schemeClr val="tx1"/>
              </a:solidFill>
            </a:rPr>
          </a:br>
          <a:endParaRPr lang="en-US" sz="600" i="1" kern="1200" dirty="0">
            <a:solidFill>
              <a:schemeClr val="tx1"/>
            </a:solidFill>
          </a:endParaRPr>
        </a:p>
      </dsp:txBody>
      <dsp:txXfrm>
        <a:off x="3748793" y="2990041"/>
        <a:ext cx="841433" cy="420716"/>
      </dsp:txXfrm>
    </dsp:sp>
    <dsp:sp modelId="{15C5351E-ED60-46C8-B6FE-6DC3717D3C70}">
      <dsp:nvSpPr>
        <dsp:cNvPr id="0" name=""/>
        <dsp:cNvSpPr/>
      </dsp:nvSpPr>
      <dsp:spPr>
        <a:xfrm>
          <a:off x="3748793" y="3587459"/>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Lee Moua</a:t>
          </a:r>
          <a:br>
            <a:rPr lang="en-US" sz="600" kern="1200" dirty="0">
              <a:solidFill>
                <a:schemeClr val="tx1"/>
              </a:solidFill>
            </a:rPr>
          </a:br>
          <a:r>
            <a:rPr lang="en-US" sz="600" kern="1200" dirty="0">
              <a:solidFill>
                <a:schemeClr val="tx1"/>
              </a:solidFill>
            </a:rPr>
            <a:t>LMS Administrator</a:t>
          </a:r>
          <a:br>
            <a:rPr lang="en-US" sz="600" kern="1200" dirty="0">
              <a:solidFill>
                <a:schemeClr val="tx1"/>
              </a:solidFill>
            </a:rPr>
          </a:br>
          <a:endParaRPr lang="en-US" sz="600" i="1" kern="1200" dirty="0">
            <a:solidFill>
              <a:schemeClr val="tx1"/>
            </a:solidFill>
          </a:endParaRPr>
        </a:p>
      </dsp:txBody>
      <dsp:txXfrm>
        <a:off x="3748793" y="3587459"/>
        <a:ext cx="841433" cy="420716"/>
      </dsp:txXfrm>
    </dsp:sp>
    <dsp:sp modelId="{74E3A3A1-F087-4A5C-98F6-B5CA91DF9A1D}">
      <dsp:nvSpPr>
        <dsp:cNvPr id="0" name=""/>
        <dsp:cNvSpPr/>
      </dsp:nvSpPr>
      <dsp:spPr>
        <a:xfrm>
          <a:off x="4556569" y="1795206"/>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Vacant</a:t>
          </a:r>
          <a:br>
            <a:rPr lang="en-US" sz="600" kern="1200" dirty="0">
              <a:solidFill>
                <a:schemeClr val="tx1"/>
              </a:solidFill>
            </a:rPr>
          </a:br>
          <a:r>
            <a:rPr lang="en-US" sz="600" kern="1200" dirty="0">
              <a:solidFill>
                <a:schemeClr val="tx1"/>
              </a:solidFill>
            </a:rPr>
            <a:t>Engagement Coach</a:t>
          </a:r>
        </a:p>
      </dsp:txBody>
      <dsp:txXfrm>
        <a:off x="4556569" y="1795206"/>
        <a:ext cx="841433" cy="420716"/>
      </dsp:txXfrm>
    </dsp:sp>
    <dsp:sp modelId="{093457E8-4624-4AAB-9F51-858FD1683D30}">
      <dsp:nvSpPr>
        <dsp:cNvPr id="0" name=""/>
        <dsp:cNvSpPr/>
      </dsp:nvSpPr>
      <dsp:spPr>
        <a:xfrm>
          <a:off x="6952551" y="600371"/>
          <a:ext cx="841433" cy="420716"/>
        </a:xfrm>
        <a:prstGeom prst="rect">
          <a:avLst/>
        </a:prstGeom>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3"/>
        </a:lnRef>
        <a:fillRef idx="3">
          <a:schemeClr val="accent3"/>
        </a:fillRef>
        <a:effectRef idx="3">
          <a:schemeClr val="accent3"/>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a:solidFill>
                <a:schemeClr val="tx1"/>
              </a:solidFill>
            </a:rPr>
            <a:t>Total Rewards</a:t>
          </a:r>
          <a:endParaRPr lang="en-US" sz="600" b="1" kern="1200" dirty="0">
            <a:solidFill>
              <a:schemeClr val="tx1"/>
            </a:solidFill>
          </a:endParaRPr>
        </a:p>
      </dsp:txBody>
      <dsp:txXfrm>
        <a:off x="6952551" y="600371"/>
        <a:ext cx="841433" cy="420716"/>
      </dsp:txXfrm>
    </dsp:sp>
    <dsp:sp modelId="{42604C20-E86E-4C35-806A-3B38196EB581}">
      <dsp:nvSpPr>
        <dsp:cNvPr id="0" name=""/>
        <dsp:cNvSpPr/>
      </dsp:nvSpPr>
      <dsp:spPr>
        <a:xfrm>
          <a:off x="6952551" y="1197788"/>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David Ellington</a:t>
          </a:r>
          <a:br>
            <a:rPr lang="en-US" sz="600" kern="1200" dirty="0">
              <a:solidFill>
                <a:schemeClr val="tx1"/>
              </a:solidFill>
            </a:rPr>
          </a:br>
          <a:r>
            <a:rPr lang="en-US" sz="600" kern="1200" dirty="0">
              <a:solidFill>
                <a:schemeClr val="tx1"/>
              </a:solidFill>
            </a:rPr>
            <a:t>Director of Total Rewards</a:t>
          </a:r>
          <a:br>
            <a:rPr lang="en-US" sz="600" kern="1200" dirty="0">
              <a:solidFill>
                <a:schemeClr val="tx1"/>
              </a:solidFill>
            </a:rPr>
          </a:br>
          <a:endParaRPr lang="en-US" sz="600" b="0" i="1" kern="1200" dirty="0">
            <a:solidFill>
              <a:schemeClr val="tx1"/>
            </a:solidFill>
          </a:endParaRPr>
        </a:p>
      </dsp:txBody>
      <dsp:txXfrm>
        <a:off x="6952551" y="1197788"/>
        <a:ext cx="841433" cy="420716"/>
      </dsp:txXfrm>
    </dsp:sp>
    <dsp:sp modelId="{91B0D869-7E46-4918-9135-10712CFB4BCB}">
      <dsp:nvSpPr>
        <dsp:cNvPr id="0" name=""/>
        <dsp:cNvSpPr/>
      </dsp:nvSpPr>
      <dsp:spPr>
        <a:xfrm>
          <a:off x="5574704" y="1795206"/>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Marcia Patino</a:t>
          </a:r>
          <a:br>
            <a:rPr lang="en-US" sz="600" b="1" kern="1200" dirty="0">
              <a:solidFill>
                <a:schemeClr val="tx1"/>
              </a:solidFill>
            </a:rPr>
          </a:br>
          <a:r>
            <a:rPr lang="en-US" sz="600" kern="1200" dirty="0">
              <a:solidFill>
                <a:schemeClr val="tx1"/>
              </a:solidFill>
            </a:rPr>
            <a:t>Class &amp; Comp Manager</a:t>
          </a:r>
          <a:br>
            <a:rPr lang="en-US" sz="600" kern="1200" dirty="0">
              <a:solidFill>
                <a:schemeClr val="tx1"/>
              </a:solidFill>
            </a:rPr>
          </a:br>
          <a:endParaRPr lang="en-US" sz="600" i="1" kern="1200" dirty="0">
            <a:solidFill>
              <a:schemeClr val="tx1"/>
            </a:solidFill>
          </a:endParaRPr>
        </a:p>
      </dsp:txBody>
      <dsp:txXfrm>
        <a:off x="5574704" y="1795206"/>
        <a:ext cx="841433" cy="420716"/>
      </dsp:txXfrm>
    </dsp:sp>
    <dsp:sp modelId="{94F58E9B-5A0E-4295-B7FB-2051FCC0BC6B}">
      <dsp:nvSpPr>
        <dsp:cNvPr id="0" name=""/>
        <dsp:cNvSpPr/>
      </dsp:nvSpPr>
      <dsp:spPr>
        <a:xfrm>
          <a:off x="5785062" y="2392624"/>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Evans Lusuli</a:t>
          </a:r>
          <a:br>
            <a:rPr lang="en-US" sz="600" kern="1200" dirty="0">
              <a:solidFill>
                <a:schemeClr val="tx1"/>
              </a:solidFill>
            </a:rPr>
          </a:br>
          <a:r>
            <a:rPr lang="en-US" sz="600" kern="1200" dirty="0">
              <a:solidFill>
                <a:schemeClr val="tx1"/>
              </a:solidFill>
            </a:rPr>
            <a:t>Sr. Comp Analyst</a:t>
          </a:r>
          <a:br>
            <a:rPr lang="en-US" sz="600" kern="1200" dirty="0">
              <a:solidFill>
                <a:schemeClr val="tx1"/>
              </a:solidFill>
            </a:rPr>
          </a:br>
          <a:endParaRPr lang="en-US" sz="600" i="1" kern="1200" dirty="0">
            <a:solidFill>
              <a:schemeClr val="tx1"/>
            </a:solidFill>
          </a:endParaRPr>
        </a:p>
      </dsp:txBody>
      <dsp:txXfrm>
        <a:off x="5785062" y="2392624"/>
        <a:ext cx="841433" cy="420716"/>
      </dsp:txXfrm>
    </dsp:sp>
    <dsp:sp modelId="{CEB31FEA-6A7D-4F9B-9CA6-6DD77448A506}">
      <dsp:nvSpPr>
        <dsp:cNvPr id="0" name=""/>
        <dsp:cNvSpPr/>
      </dsp:nvSpPr>
      <dsp:spPr>
        <a:xfrm>
          <a:off x="5785062" y="2990041"/>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Leticia Aldama</a:t>
          </a:r>
          <a:br>
            <a:rPr lang="en-US" sz="600" kern="1200" dirty="0">
              <a:solidFill>
                <a:schemeClr val="tx1"/>
              </a:solidFill>
            </a:rPr>
          </a:br>
          <a:r>
            <a:rPr lang="en-US" sz="600" kern="1200" dirty="0">
              <a:solidFill>
                <a:schemeClr val="tx1"/>
              </a:solidFill>
            </a:rPr>
            <a:t>Comp Analyst</a:t>
          </a:r>
          <a:br>
            <a:rPr lang="en-US" sz="600" kern="1200" dirty="0">
              <a:solidFill>
                <a:schemeClr val="tx1"/>
              </a:solidFill>
            </a:rPr>
          </a:br>
          <a:endParaRPr lang="en-US" sz="600" i="1" kern="1200" dirty="0">
            <a:solidFill>
              <a:schemeClr val="tx1"/>
            </a:solidFill>
          </a:endParaRPr>
        </a:p>
      </dsp:txBody>
      <dsp:txXfrm>
        <a:off x="5785062" y="2990041"/>
        <a:ext cx="841433" cy="420716"/>
      </dsp:txXfrm>
    </dsp:sp>
    <dsp:sp modelId="{52AD15E4-A66B-4997-B4C5-9152FB8EBBA8}">
      <dsp:nvSpPr>
        <dsp:cNvPr id="0" name=""/>
        <dsp:cNvSpPr/>
      </dsp:nvSpPr>
      <dsp:spPr>
        <a:xfrm>
          <a:off x="5785062" y="3587459"/>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Nicole Deleon</a:t>
          </a:r>
          <a:br>
            <a:rPr lang="en-US" sz="600" b="1" kern="1200" dirty="0">
              <a:solidFill>
                <a:schemeClr val="tx1"/>
              </a:solidFill>
            </a:rPr>
          </a:br>
          <a:r>
            <a:rPr lang="en-US" sz="600" kern="1200" dirty="0">
              <a:solidFill>
                <a:schemeClr val="tx1"/>
              </a:solidFill>
            </a:rPr>
            <a:t>Comp Analyst</a:t>
          </a:r>
          <a:br>
            <a:rPr lang="en-US" sz="600" kern="1200" dirty="0">
              <a:solidFill>
                <a:schemeClr val="tx1"/>
              </a:solidFill>
            </a:rPr>
          </a:br>
          <a:endParaRPr lang="en-US" sz="600" i="1" kern="1200" dirty="0">
            <a:solidFill>
              <a:schemeClr val="tx1"/>
            </a:solidFill>
          </a:endParaRPr>
        </a:p>
      </dsp:txBody>
      <dsp:txXfrm>
        <a:off x="5785062" y="3587459"/>
        <a:ext cx="841433" cy="420716"/>
      </dsp:txXfrm>
    </dsp:sp>
    <dsp:sp modelId="{6B3FEA3F-2812-4929-A16A-2344E2172B0D}">
      <dsp:nvSpPr>
        <dsp:cNvPr id="0" name=""/>
        <dsp:cNvSpPr/>
      </dsp:nvSpPr>
      <dsp:spPr>
        <a:xfrm>
          <a:off x="6592838" y="1795206"/>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Vacant</a:t>
          </a:r>
          <a:br>
            <a:rPr lang="en-US" sz="600" kern="1200" dirty="0">
              <a:solidFill>
                <a:schemeClr val="tx1"/>
              </a:solidFill>
            </a:rPr>
          </a:br>
          <a:r>
            <a:rPr lang="en-US" sz="600" kern="1200" dirty="0">
              <a:solidFill>
                <a:schemeClr val="tx1"/>
              </a:solidFill>
            </a:rPr>
            <a:t>Benefits &amp; Leaves Manager</a:t>
          </a:r>
          <a:br>
            <a:rPr lang="en-US" sz="600" kern="1200" dirty="0">
              <a:solidFill>
                <a:schemeClr val="tx1"/>
              </a:solidFill>
            </a:rPr>
          </a:br>
          <a:endParaRPr lang="en-US" sz="600" i="1" kern="1200" dirty="0">
            <a:solidFill>
              <a:schemeClr val="tx1"/>
            </a:solidFill>
          </a:endParaRPr>
        </a:p>
      </dsp:txBody>
      <dsp:txXfrm>
        <a:off x="6592838" y="1795206"/>
        <a:ext cx="841433" cy="420716"/>
      </dsp:txXfrm>
    </dsp:sp>
    <dsp:sp modelId="{55AE1681-0385-48D7-9DCE-E08907956A15}">
      <dsp:nvSpPr>
        <dsp:cNvPr id="0" name=""/>
        <dsp:cNvSpPr/>
      </dsp:nvSpPr>
      <dsp:spPr>
        <a:xfrm>
          <a:off x="6803196" y="2392624"/>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Jay Lomeli</a:t>
          </a:r>
          <a:br>
            <a:rPr lang="en-US" sz="600" b="1" kern="1200" dirty="0">
              <a:solidFill>
                <a:schemeClr val="tx1"/>
              </a:solidFill>
            </a:rPr>
          </a:br>
          <a:r>
            <a:rPr lang="en-US" sz="600" kern="1200" dirty="0">
              <a:solidFill>
                <a:schemeClr val="tx1"/>
              </a:solidFill>
            </a:rPr>
            <a:t>Accommodations Consultant</a:t>
          </a:r>
          <a:br>
            <a:rPr lang="en-US" sz="600" kern="1200" dirty="0">
              <a:solidFill>
                <a:schemeClr val="tx1"/>
              </a:solidFill>
            </a:rPr>
          </a:br>
          <a:endParaRPr lang="en-US" sz="600" i="1" kern="1200" dirty="0">
            <a:solidFill>
              <a:schemeClr val="tx1"/>
            </a:solidFill>
          </a:endParaRPr>
        </a:p>
      </dsp:txBody>
      <dsp:txXfrm>
        <a:off x="6803196" y="2392624"/>
        <a:ext cx="841433" cy="420716"/>
      </dsp:txXfrm>
    </dsp:sp>
    <dsp:sp modelId="{1915F030-6F3A-4A9D-8E3E-3796330FA6EB}">
      <dsp:nvSpPr>
        <dsp:cNvPr id="0" name=""/>
        <dsp:cNvSpPr/>
      </dsp:nvSpPr>
      <dsp:spPr>
        <a:xfrm>
          <a:off x="6803196" y="2990041"/>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Ali Kalmin</a:t>
          </a:r>
          <a:br>
            <a:rPr lang="en-US" sz="600" kern="1200" dirty="0">
              <a:solidFill>
                <a:schemeClr val="tx1"/>
              </a:solidFill>
            </a:rPr>
          </a:br>
          <a:r>
            <a:rPr lang="en-US" sz="600" kern="1200" dirty="0">
              <a:solidFill>
                <a:schemeClr val="tx1"/>
              </a:solidFill>
            </a:rPr>
            <a:t>Benefits Specialist</a:t>
          </a:r>
          <a:br>
            <a:rPr lang="en-US" sz="600" kern="1200" dirty="0">
              <a:solidFill>
                <a:schemeClr val="tx1"/>
              </a:solidFill>
            </a:rPr>
          </a:br>
          <a:endParaRPr lang="en-US" sz="600" i="1" kern="1200" dirty="0">
            <a:solidFill>
              <a:schemeClr val="tx1"/>
            </a:solidFill>
          </a:endParaRPr>
        </a:p>
      </dsp:txBody>
      <dsp:txXfrm>
        <a:off x="6803196" y="2990041"/>
        <a:ext cx="841433" cy="420716"/>
      </dsp:txXfrm>
    </dsp:sp>
    <dsp:sp modelId="{DF0B77B5-466D-4238-9C6C-179723E52722}">
      <dsp:nvSpPr>
        <dsp:cNvPr id="0" name=""/>
        <dsp:cNvSpPr/>
      </dsp:nvSpPr>
      <dsp:spPr>
        <a:xfrm>
          <a:off x="6803196" y="3587459"/>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Sana Ramzan</a:t>
          </a:r>
          <a:br>
            <a:rPr lang="en-US" sz="600" b="1" kern="1200" dirty="0">
              <a:solidFill>
                <a:schemeClr val="tx1"/>
              </a:solidFill>
            </a:rPr>
          </a:br>
          <a:r>
            <a:rPr lang="en-US" sz="600" kern="1200" dirty="0">
              <a:solidFill>
                <a:schemeClr val="tx1"/>
              </a:solidFill>
            </a:rPr>
            <a:t>Benefits Specialist</a:t>
          </a:r>
          <a:br>
            <a:rPr lang="en-US" sz="600" kern="1200" dirty="0">
              <a:solidFill>
                <a:schemeClr val="tx1"/>
              </a:solidFill>
            </a:rPr>
          </a:br>
          <a:endParaRPr lang="en-US" sz="600" i="1" kern="1200" dirty="0">
            <a:solidFill>
              <a:schemeClr val="tx1"/>
            </a:solidFill>
          </a:endParaRPr>
        </a:p>
      </dsp:txBody>
      <dsp:txXfrm>
        <a:off x="6803196" y="3587459"/>
        <a:ext cx="841433" cy="420716"/>
      </dsp:txXfrm>
    </dsp:sp>
    <dsp:sp modelId="{BA5EE636-EB6C-4AB4-B25F-3CA3A87ADCD1}">
      <dsp:nvSpPr>
        <dsp:cNvPr id="0" name=""/>
        <dsp:cNvSpPr/>
      </dsp:nvSpPr>
      <dsp:spPr>
        <a:xfrm>
          <a:off x="6803196" y="4184876"/>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i="0" kern="1200" dirty="0">
              <a:solidFill>
                <a:schemeClr val="tx1"/>
              </a:solidFill>
            </a:rPr>
            <a:t>Darlene Short</a:t>
          </a:r>
          <a:br>
            <a:rPr lang="en-US" sz="600" b="1" i="0" kern="1200" dirty="0">
              <a:solidFill>
                <a:schemeClr val="tx1"/>
              </a:solidFill>
            </a:rPr>
          </a:br>
          <a:r>
            <a:rPr lang="en-US" sz="600" b="0" i="0" kern="1200" dirty="0">
              <a:solidFill>
                <a:schemeClr val="tx1"/>
              </a:solidFill>
            </a:rPr>
            <a:t>Benefits Specialist</a:t>
          </a:r>
          <a:br>
            <a:rPr lang="en-US" sz="600" b="0" i="0" kern="1200" dirty="0">
              <a:solidFill>
                <a:schemeClr val="tx1"/>
              </a:solidFill>
            </a:rPr>
          </a:br>
          <a:endParaRPr lang="en-US" sz="600" b="1" i="0" kern="1200" dirty="0">
            <a:solidFill>
              <a:schemeClr val="tx1"/>
            </a:solidFill>
          </a:endParaRPr>
        </a:p>
      </dsp:txBody>
      <dsp:txXfrm>
        <a:off x="6803196" y="4184876"/>
        <a:ext cx="841433" cy="420716"/>
      </dsp:txXfrm>
    </dsp:sp>
    <dsp:sp modelId="{CBCBD541-C0E1-4283-BCB2-618AB6058810}">
      <dsp:nvSpPr>
        <dsp:cNvPr id="0" name=""/>
        <dsp:cNvSpPr/>
      </dsp:nvSpPr>
      <dsp:spPr>
        <a:xfrm>
          <a:off x="6803196" y="4782294"/>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i="0" kern="1200" dirty="0">
              <a:solidFill>
                <a:schemeClr val="tx1"/>
              </a:solidFill>
            </a:rPr>
            <a:t>Phikoun Khamchanh</a:t>
          </a:r>
          <a:br>
            <a:rPr lang="en-US" sz="600" b="1" i="0" kern="1200" dirty="0">
              <a:solidFill>
                <a:schemeClr val="tx1"/>
              </a:solidFill>
            </a:rPr>
          </a:br>
          <a:r>
            <a:rPr lang="en-US" sz="600" b="0" i="0" kern="1200" dirty="0">
              <a:solidFill>
                <a:schemeClr val="tx1"/>
              </a:solidFill>
            </a:rPr>
            <a:t>Benefits Specialist</a:t>
          </a:r>
          <a:br>
            <a:rPr lang="en-US" sz="600" b="0" i="0" kern="1200" dirty="0">
              <a:solidFill>
                <a:schemeClr val="tx1"/>
              </a:solidFill>
            </a:rPr>
          </a:br>
          <a:r>
            <a:rPr lang="en-US" sz="600" b="0" i="0" kern="1200" dirty="0">
              <a:solidFill>
                <a:schemeClr val="tx1"/>
              </a:solidFill>
            </a:rPr>
            <a:t> </a:t>
          </a:r>
          <a:endParaRPr lang="en-US" sz="600" b="1" i="0" kern="1200" dirty="0">
            <a:solidFill>
              <a:schemeClr val="tx1"/>
            </a:solidFill>
          </a:endParaRPr>
        </a:p>
      </dsp:txBody>
      <dsp:txXfrm>
        <a:off x="6803196" y="4782294"/>
        <a:ext cx="841433" cy="420716"/>
      </dsp:txXfrm>
    </dsp:sp>
    <dsp:sp modelId="{7DDAF06C-F762-4567-8EBB-178A7E253119}">
      <dsp:nvSpPr>
        <dsp:cNvPr id="0" name=""/>
        <dsp:cNvSpPr/>
      </dsp:nvSpPr>
      <dsp:spPr>
        <a:xfrm>
          <a:off x="8330398" y="1795206"/>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Michelle Snyder</a:t>
          </a:r>
          <a:br>
            <a:rPr lang="en-US" sz="600" kern="1200" dirty="0">
              <a:solidFill>
                <a:schemeClr val="tx1"/>
              </a:solidFill>
            </a:rPr>
          </a:br>
          <a:r>
            <a:rPr lang="en-US" sz="600" kern="1200" dirty="0">
              <a:solidFill>
                <a:schemeClr val="tx1"/>
              </a:solidFill>
            </a:rPr>
            <a:t>Payroll Manager</a:t>
          </a:r>
          <a:br>
            <a:rPr lang="en-US" sz="600" kern="1200" dirty="0">
              <a:solidFill>
                <a:schemeClr val="tx1"/>
              </a:solidFill>
            </a:rPr>
          </a:br>
          <a:endParaRPr lang="en-US" sz="600" i="1" kern="1200" dirty="0">
            <a:solidFill>
              <a:schemeClr val="tx1"/>
            </a:solidFill>
          </a:endParaRPr>
        </a:p>
      </dsp:txBody>
      <dsp:txXfrm>
        <a:off x="8330398" y="1795206"/>
        <a:ext cx="841433" cy="420716"/>
      </dsp:txXfrm>
    </dsp:sp>
    <dsp:sp modelId="{3C50E3C4-1AD4-40D7-9EDE-625B0D5E82FE}">
      <dsp:nvSpPr>
        <dsp:cNvPr id="0" name=""/>
        <dsp:cNvSpPr/>
      </dsp:nvSpPr>
      <dsp:spPr>
        <a:xfrm>
          <a:off x="7821331" y="2392624"/>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Andrea McDowell</a:t>
          </a:r>
          <a:br>
            <a:rPr lang="en-US" sz="600" kern="1200" dirty="0">
              <a:solidFill>
                <a:schemeClr val="tx1"/>
              </a:solidFill>
            </a:rPr>
          </a:br>
          <a:r>
            <a:rPr lang="en-US" sz="600" kern="1200" dirty="0">
              <a:solidFill>
                <a:schemeClr val="tx1"/>
              </a:solidFill>
            </a:rPr>
            <a:t>Payroll Supervisor</a:t>
          </a:r>
          <a:br>
            <a:rPr lang="en-US" sz="600" kern="1200" dirty="0">
              <a:solidFill>
                <a:schemeClr val="tx1"/>
              </a:solidFill>
            </a:rPr>
          </a:br>
          <a:endParaRPr lang="en-US" sz="600" i="1" kern="1200" dirty="0">
            <a:solidFill>
              <a:schemeClr val="tx1"/>
            </a:solidFill>
          </a:endParaRPr>
        </a:p>
      </dsp:txBody>
      <dsp:txXfrm>
        <a:off x="7821331" y="2392624"/>
        <a:ext cx="841433" cy="420716"/>
      </dsp:txXfrm>
    </dsp:sp>
    <dsp:sp modelId="{9DADE8A0-20E5-4682-B1B7-022E3CBBBD63}">
      <dsp:nvSpPr>
        <dsp:cNvPr id="0" name=""/>
        <dsp:cNvSpPr/>
      </dsp:nvSpPr>
      <dsp:spPr>
        <a:xfrm>
          <a:off x="8031689" y="2990041"/>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Barbara Escobar</a:t>
          </a:r>
          <a:br>
            <a:rPr lang="en-US" sz="600" kern="1200" dirty="0">
              <a:solidFill>
                <a:schemeClr val="tx1"/>
              </a:solidFill>
            </a:rPr>
          </a:br>
          <a:r>
            <a:rPr lang="en-US" sz="600" kern="1200" dirty="0">
              <a:solidFill>
                <a:schemeClr val="tx1"/>
              </a:solidFill>
            </a:rPr>
            <a:t>Payroll Analyst</a:t>
          </a:r>
          <a:br>
            <a:rPr lang="en-US" sz="600" kern="1200" dirty="0">
              <a:solidFill>
                <a:schemeClr val="tx1"/>
              </a:solidFill>
            </a:rPr>
          </a:br>
          <a:endParaRPr lang="en-US" sz="600" i="1" kern="1200" dirty="0">
            <a:solidFill>
              <a:schemeClr val="tx1"/>
            </a:solidFill>
          </a:endParaRPr>
        </a:p>
      </dsp:txBody>
      <dsp:txXfrm>
        <a:off x="8031689" y="2990041"/>
        <a:ext cx="841433" cy="420716"/>
      </dsp:txXfrm>
    </dsp:sp>
    <dsp:sp modelId="{53DCD7C5-2BAD-4D82-8D5A-DE4B531B5628}">
      <dsp:nvSpPr>
        <dsp:cNvPr id="0" name=""/>
        <dsp:cNvSpPr/>
      </dsp:nvSpPr>
      <dsp:spPr>
        <a:xfrm>
          <a:off x="8031689" y="3587459"/>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Destinee Baker</a:t>
          </a:r>
          <a:br>
            <a:rPr lang="en-US" sz="600" kern="1200" dirty="0">
              <a:solidFill>
                <a:schemeClr val="tx1"/>
              </a:solidFill>
            </a:rPr>
          </a:br>
          <a:r>
            <a:rPr lang="en-US" sz="600" kern="1200" dirty="0">
              <a:solidFill>
                <a:schemeClr val="tx1"/>
              </a:solidFill>
            </a:rPr>
            <a:t>Payroll Analyst</a:t>
          </a:r>
          <a:br>
            <a:rPr lang="en-US" sz="600" kern="1200" dirty="0">
              <a:solidFill>
                <a:schemeClr val="tx1"/>
              </a:solidFill>
            </a:rPr>
          </a:br>
          <a:endParaRPr lang="en-US" sz="600" i="1" kern="1200" dirty="0">
            <a:solidFill>
              <a:schemeClr val="tx1"/>
            </a:solidFill>
          </a:endParaRPr>
        </a:p>
      </dsp:txBody>
      <dsp:txXfrm>
        <a:off x="8031689" y="3587459"/>
        <a:ext cx="841433" cy="420716"/>
      </dsp:txXfrm>
    </dsp:sp>
    <dsp:sp modelId="{CD1452C0-9344-4443-8049-559E23645D9D}">
      <dsp:nvSpPr>
        <dsp:cNvPr id="0" name=""/>
        <dsp:cNvSpPr/>
      </dsp:nvSpPr>
      <dsp:spPr>
        <a:xfrm>
          <a:off x="8031689" y="4184876"/>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Rachel Maldonado</a:t>
          </a:r>
          <a:br>
            <a:rPr lang="en-US" sz="600" kern="1200" dirty="0">
              <a:solidFill>
                <a:schemeClr val="tx1"/>
              </a:solidFill>
            </a:rPr>
          </a:br>
          <a:r>
            <a:rPr lang="en-US" sz="600" kern="1200" dirty="0">
              <a:solidFill>
                <a:schemeClr val="tx1"/>
              </a:solidFill>
            </a:rPr>
            <a:t>Payroll Analyst</a:t>
          </a:r>
          <a:br>
            <a:rPr lang="en-US" sz="600" kern="1200" dirty="0">
              <a:solidFill>
                <a:schemeClr val="tx1"/>
              </a:solidFill>
            </a:rPr>
          </a:br>
          <a:endParaRPr lang="en-US" sz="600" i="1" kern="1200" dirty="0">
            <a:solidFill>
              <a:schemeClr val="tx1"/>
            </a:solidFill>
          </a:endParaRPr>
        </a:p>
      </dsp:txBody>
      <dsp:txXfrm>
        <a:off x="8031689" y="4184876"/>
        <a:ext cx="841433" cy="420716"/>
      </dsp:txXfrm>
    </dsp:sp>
    <dsp:sp modelId="{5CB1A92F-EBD0-4788-B9B1-7580288FAC4B}">
      <dsp:nvSpPr>
        <dsp:cNvPr id="0" name=""/>
        <dsp:cNvSpPr/>
      </dsp:nvSpPr>
      <dsp:spPr>
        <a:xfrm>
          <a:off x="8031689" y="4782294"/>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Maribel Rivera-Bonilla</a:t>
          </a:r>
          <a:br>
            <a:rPr lang="en-US" sz="600" kern="1200" dirty="0">
              <a:solidFill>
                <a:schemeClr val="tx1"/>
              </a:solidFill>
            </a:rPr>
          </a:br>
          <a:r>
            <a:rPr lang="en-US" sz="600" kern="1200" dirty="0">
              <a:solidFill>
                <a:schemeClr val="tx1"/>
              </a:solidFill>
            </a:rPr>
            <a:t>Administrative Assistant</a:t>
          </a:r>
          <a:br>
            <a:rPr lang="en-US" sz="600" kern="1200" dirty="0">
              <a:solidFill>
                <a:schemeClr val="tx1"/>
              </a:solidFill>
            </a:rPr>
          </a:br>
          <a:endParaRPr lang="en-US" sz="600" kern="1200" dirty="0">
            <a:solidFill>
              <a:schemeClr val="tx1"/>
            </a:solidFill>
          </a:endParaRPr>
        </a:p>
      </dsp:txBody>
      <dsp:txXfrm>
        <a:off x="8031689" y="4782294"/>
        <a:ext cx="841433" cy="420716"/>
      </dsp:txXfrm>
    </dsp:sp>
    <dsp:sp modelId="{B8722486-FA72-4F1F-A3F0-281426496E96}">
      <dsp:nvSpPr>
        <dsp:cNvPr id="0" name=""/>
        <dsp:cNvSpPr/>
      </dsp:nvSpPr>
      <dsp:spPr>
        <a:xfrm>
          <a:off x="8839465" y="2392624"/>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Cristyn Aquino</a:t>
          </a:r>
          <a:br>
            <a:rPr lang="en-US" sz="600" b="1" kern="1200" dirty="0">
              <a:solidFill>
                <a:schemeClr val="tx1"/>
              </a:solidFill>
            </a:rPr>
          </a:br>
          <a:r>
            <a:rPr lang="en-US" sz="600" kern="1200" dirty="0">
              <a:solidFill>
                <a:schemeClr val="tx1"/>
              </a:solidFill>
            </a:rPr>
            <a:t>Payroll Supervisor</a:t>
          </a:r>
          <a:br>
            <a:rPr lang="en-US" sz="600" kern="1200" dirty="0">
              <a:solidFill>
                <a:schemeClr val="tx1"/>
              </a:solidFill>
            </a:rPr>
          </a:br>
          <a:endParaRPr lang="en-US" sz="600" i="1" kern="1200" dirty="0">
            <a:solidFill>
              <a:schemeClr val="tx1"/>
            </a:solidFill>
          </a:endParaRPr>
        </a:p>
      </dsp:txBody>
      <dsp:txXfrm>
        <a:off x="8839465" y="2392624"/>
        <a:ext cx="841433" cy="420716"/>
      </dsp:txXfrm>
    </dsp:sp>
    <dsp:sp modelId="{53E434F5-51B1-4845-A72D-1182CEDFA883}">
      <dsp:nvSpPr>
        <dsp:cNvPr id="0" name=""/>
        <dsp:cNvSpPr/>
      </dsp:nvSpPr>
      <dsp:spPr>
        <a:xfrm>
          <a:off x="9049823" y="2990041"/>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Jamie Dias</a:t>
          </a:r>
          <a:br>
            <a:rPr lang="en-US" sz="600" kern="1200" dirty="0">
              <a:solidFill>
                <a:schemeClr val="tx1"/>
              </a:solidFill>
            </a:rPr>
          </a:br>
          <a:r>
            <a:rPr lang="en-US" sz="600" kern="1200" dirty="0">
              <a:solidFill>
                <a:schemeClr val="tx1"/>
              </a:solidFill>
            </a:rPr>
            <a:t>Payroll Analyst</a:t>
          </a:r>
          <a:br>
            <a:rPr lang="en-US" sz="600" kern="1200" dirty="0">
              <a:solidFill>
                <a:schemeClr val="tx1"/>
              </a:solidFill>
            </a:rPr>
          </a:br>
          <a:endParaRPr lang="en-US" sz="600" i="1" kern="1200" dirty="0">
            <a:solidFill>
              <a:schemeClr val="tx1"/>
            </a:solidFill>
          </a:endParaRPr>
        </a:p>
      </dsp:txBody>
      <dsp:txXfrm>
        <a:off x="9049823" y="2990041"/>
        <a:ext cx="841433" cy="420716"/>
      </dsp:txXfrm>
    </dsp:sp>
    <dsp:sp modelId="{2DE2257E-CB8B-4084-9609-DFCB37B9A8CA}">
      <dsp:nvSpPr>
        <dsp:cNvPr id="0" name=""/>
        <dsp:cNvSpPr/>
      </dsp:nvSpPr>
      <dsp:spPr>
        <a:xfrm>
          <a:off x="9049823" y="3587459"/>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Cathy Simmons</a:t>
          </a:r>
          <a:br>
            <a:rPr lang="en-US" sz="600" kern="1200" dirty="0">
              <a:solidFill>
                <a:schemeClr val="tx1"/>
              </a:solidFill>
            </a:rPr>
          </a:br>
          <a:r>
            <a:rPr lang="en-US" sz="600" kern="1200" dirty="0">
              <a:solidFill>
                <a:schemeClr val="tx1"/>
              </a:solidFill>
            </a:rPr>
            <a:t>Payroll Analyst</a:t>
          </a:r>
          <a:br>
            <a:rPr lang="en-US" sz="600" kern="1200" dirty="0">
              <a:solidFill>
                <a:schemeClr val="tx1"/>
              </a:solidFill>
            </a:rPr>
          </a:br>
          <a:endParaRPr lang="en-US" sz="600" i="1" kern="1200" dirty="0">
            <a:solidFill>
              <a:schemeClr val="tx1"/>
            </a:solidFill>
          </a:endParaRPr>
        </a:p>
      </dsp:txBody>
      <dsp:txXfrm>
        <a:off x="9049823" y="3587459"/>
        <a:ext cx="841433" cy="420716"/>
      </dsp:txXfrm>
    </dsp:sp>
    <dsp:sp modelId="{76A6B985-1F2C-4E1D-86DB-2C860B2F971F}">
      <dsp:nvSpPr>
        <dsp:cNvPr id="0" name=""/>
        <dsp:cNvSpPr/>
      </dsp:nvSpPr>
      <dsp:spPr>
        <a:xfrm>
          <a:off x="9049823" y="4184876"/>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Sharlin Shahbaz</a:t>
          </a:r>
          <a:br>
            <a:rPr lang="en-US" sz="600" kern="1200" dirty="0">
              <a:solidFill>
                <a:schemeClr val="tx1"/>
              </a:solidFill>
            </a:rPr>
          </a:br>
          <a:r>
            <a:rPr lang="en-US" sz="600" kern="1200" dirty="0">
              <a:solidFill>
                <a:schemeClr val="tx1"/>
              </a:solidFill>
            </a:rPr>
            <a:t>Payroll Analyst</a:t>
          </a:r>
          <a:br>
            <a:rPr lang="en-US" sz="600" kern="1200" dirty="0">
              <a:solidFill>
                <a:schemeClr val="tx1"/>
              </a:solidFill>
            </a:rPr>
          </a:br>
          <a:endParaRPr lang="en-US" sz="600" i="1" kern="1200" dirty="0">
            <a:solidFill>
              <a:schemeClr val="tx1"/>
            </a:solidFill>
          </a:endParaRPr>
        </a:p>
      </dsp:txBody>
      <dsp:txXfrm>
        <a:off x="9049823" y="4184876"/>
        <a:ext cx="841433" cy="420716"/>
      </dsp:txXfrm>
    </dsp:sp>
    <dsp:sp modelId="{27DC4656-252A-46D9-BA6E-7B43A620874E}">
      <dsp:nvSpPr>
        <dsp:cNvPr id="0" name=""/>
        <dsp:cNvSpPr/>
      </dsp:nvSpPr>
      <dsp:spPr>
        <a:xfrm>
          <a:off x="9049823" y="4782294"/>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Chelsea Pedretti</a:t>
          </a:r>
          <a:br>
            <a:rPr lang="en-US" sz="600" kern="1200" dirty="0">
              <a:solidFill>
                <a:schemeClr val="tx1"/>
              </a:solidFill>
            </a:rPr>
          </a:br>
          <a:r>
            <a:rPr lang="en-US" sz="600" kern="1200" dirty="0">
              <a:solidFill>
                <a:schemeClr val="tx1"/>
              </a:solidFill>
            </a:rPr>
            <a:t>Payroll Analyst</a:t>
          </a:r>
          <a:br>
            <a:rPr lang="en-US" sz="600" kern="1200" dirty="0">
              <a:solidFill>
                <a:schemeClr val="tx1"/>
              </a:solidFill>
            </a:rPr>
          </a:br>
          <a:endParaRPr lang="en-US" sz="600" i="1" kern="1200" dirty="0">
            <a:solidFill>
              <a:schemeClr val="tx1"/>
            </a:solidFill>
          </a:endParaRPr>
        </a:p>
      </dsp:txBody>
      <dsp:txXfrm>
        <a:off x="9049823" y="4782294"/>
        <a:ext cx="841433" cy="420716"/>
      </dsp:txXfrm>
    </dsp:sp>
    <dsp:sp modelId="{7202AF5B-8237-428E-8FEA-6FF0680C17B3}">
      <dsp:nvSpPr>
        <dsp:cNvPr id="0" name=""/>
        <dsp:cNvSpPr/>
      </dsp:nvSpPr>
      <dsp:spPr>
        <a:xfrm>
          <a:off x="9049823" y="5379712"/>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i="1" kern="1200" dirty="0">
              <a:solidFill>
                <a:schemeClr val="tx1"/>
              </a:solidFill>
            </a:rPr>
            <a:t>Jodee Wilson</a:t>
          </a:r>
          <a:br>
            <a:rPr lang="en-US" sz="600" i="1" kern="1200" dirty="0">
              <a:solidFill>
                <a:schemeClr val="tx1"/>
              </a:solidFill>
            </a:rPr>
          </a:br>
          <a:r>
            <a:rPr lang="en-US" sz="600" i="1" kern="1200" dirty="0">
              <a:solidFill>
                <a:schemeClr val="tx1"/>
              </a:solidFill>
            </a:rPr>
            <a:t>Payroll Analyst</a:t>
          </a:r>
          <a:br>
            <a:rPr lang="en-US" sz="600" i="1" kern="1200">
              <a:solidFill>
                <a:schemeClr val="tx1"/>
              </a:solidFill>
            </a:rPr>
          </a:br>
          <a:endParaRPr lang="en-US" sz="600" i="1" kern="1200" dirty="0">
            <a:solidFill>
              <a:schemeClr val="tx1"/>
            </a:solidFill>
          </a:endParaRPr>
        </a:p>
      </dsp:txBody>
      <dsp:txXfrm>
        <a:off x="9049823" y="5379712"/>
        <a:ext cx="841433" cy="420716"/>
      </dsp:txXfrm>
    </dsp:sp>
    <dsp:sp modelId="{792B4571-F68A-452F-8645-804789E048F3}">
      <dsp:nvSpPr>
        <dsp:cNvPr id="0" name=""/>
        <dsp:cNvSpPr/>
      </dsp:nvSpPr>
      <dsp:spPr>
        <a:xfrm>
          <a:off x="9049823" y="5977129"/>
          <a:ext cx="841433" cy="42071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b="1" kern="1200" dirty="0">
              <a:solidFill>
                <a:schemeClr val="tx1"/>
              </a:solidFill>
            </a:rPr>
            <a:t>Taylor Trevino</a:t>
          </a:r>
          <a:br>
            <a:rPr lang="en-US" sz="600" b="1" kern="1200" dirty="0">
              <a:solidFill>
                <a:schemeClr val="tx1"/>
              </a:solidFill>
            </a:rPr>
          </a:br>
          <a:r>
            <a:rPr lang="en-US" sz="600" kern="1200" dirty="0">
              <a:solidFill>
                <a:schemeClr val="tx1"/>
              </a:solidFill>
            </a:rPr>
            <a:t>Payroll Analyst</a:t>
          </a:r>
        </a:p>
      </dsp:txBody>
      <dsp:txXfrm>
        <a:off x="9049823" y="5977129"/>
        <a:ext cx="841433" cy="420716"/>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A862BC-9488-F846-B759-EAB1829D902D}" type="datetimeFigureOut">
              <a:rPr lang="en-US" smtClean="0"/>
              <a:t>7/16/19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B1A1B0-0D42-EB49-80AE-FB2292D4B4B4}" type="slidenum">
              <a:rPr lang="en-US" smtClean="0"/>
              <a:t>‹#›</a:t>
            </a:fld>
            <a:endParaRPr lang="en-US"/>
          </a:p>
        </p:txBody>
      </p:sp>
    </p:spTree>
    <p:extLst>
      <p:ext uri="{BB962C8B-B14F-4D97-AF65-F5344CB8AC3E}">
        <p14:creationId xmlns:p14="http://schemas.microsoft.com/office/powerpoint/2010/main" val="2882074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8B1A1B0-0D42-EB49-80AE-FB2292D4B4B4}" type="slidenum">
              <a:rPr lang="en-US" smtClean="0"/>
              <a:t>1</a:t>
            </a:fld>
            <a:endParaRPr lang="en-US"/>
          </a:p>
        </p:txBody>
      </p:sp>
    </p:spTree>
    <p:extLst>
      <p:ext uri="{BB962C8B-B14F-4D97-AF65-F5344CB8AC3E}">
        <p14:creationId xmlns:p14="http://schemas.microsoft.com/office/powerpoint/2010/main" val="2730623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B1A1B0-0D42-EB49-80AE-FB2292D4B4B4}" type="slidenum">
              <a:rPr lang="en-US" smtClean="0"/>
              <a:t>2</a:t>
            </a:fld>
            <a:endParaRPr lang="en-US"/>
          </a:p>
        </p:txBody>
      </p:sp>
    </p:spTree>
    <p:extLst>
      <p:ext uri="{BB962C8B-B14F-4D97-AF65-F5344CB8AC3E}">
        <p14:creationId xmlns:p14="http://schemas.microsoft.com/office/powerpoint/2010/main" val="616380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B1A1B0-0D42-EB49-80AE-FB2292D4B4B4}" type="slidenum">
              <a:rPr lang="en-US" smtClean="0"/>
              <a:t>3</a:t>
            </a:fld>
            <a:endParaRPr lang="en-US"/>
          </a:p>
        </p:txBody>
      </p:sp>
    </p:spTree>
    <p:extLst>
      <p:ext uri="{BB962C8B-B14F-4D97-AF65-F5344CB8AC3E}">
        <p14:creationId xmlns:p14="http://schemas.microsoft.com/office/powerpoint/2010/main" val="2868465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B1A1B0-0D42-EB49-80AE-FB2292D4B4B4}" type="slidenum">
              <a:rPr lang="en-US" smtClean="0"/>
              <a:t>4</a:t>
            </a:fld>
            <a:endParaRPr lang="en-US"/>
          </a:p>
        </p:txBody>
      </p:sp>
    </p:spTree>
    <p:extLst>
      <p:ext uri="{BB962C8B-B14F-4D97-AF65-F5344CB8AC3E}">
        <p14:creationId xmlns:p14="http://schemas.microsoft.com/office/powerpoint/2010/main" val="2846512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B1A1B0-0D42-EB49-80AE-FB2292D4B4B4}" type="slidenum">
              <a:rPr lang="en-US" smtClean="0"/>
              <a:t>5</a:t>
            </a:fld>
            <a:endParaRPr lang="en-US"/>
          </a:p>
        </p:txBody>
      </p:sp>
    </p:spTree>
    <p:extLst>
      <p:ext uri="{BB962C8B-B14F-4D97-AF65-F5344CB8AC3E}">
        <p14:creationId xmlns:p14="http://schemas.microsoft.com/office/powerpoint/2010/main" val="3459707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B1A1B0-0D42-EB49-80AE-FB2292D4B4B4}" type="slidenum">
              <a:rPr lang="en-US" smtClean="0"/>
              <a:t>6</a:t>
            </a:fld>
            <a:endParaRPr lang="en-US"/>
          </a:p>
        </p:txBody>
      </p:sp>
    </p:spTree>
    <p:extLst>
      <p:ext uri="{BB962C8B-B14F-4D97-AF65-F5344CB8AC3E}">
        <p14:creationId xmlns:p14="http://schemas.microsoft.com/office/powerpoint/2010/main" val="39531008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B1A1B0-0D42-EB49-80AE-FB2292D4B4B4}" type="slidenum">
              <a:rPr lang="en-US" smtClean="0"/>
              <a:t>9</a:t>
            </a:fld>
            <a:endParaRPr lang="en-US"/>
          </a:p>
        </p:txBody>
      </p:sp>
    </p:spTree>
    <p:extLst>
      <p:ext uri="{BB962C8B-B14F-4D97-AF65-F5344CB8AC3E}">
        <p14:creationId xmlns:p14="http://schemas.microsoft.com/office/powerpoint/2010/main" val="13735179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7/16/19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2044636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7/16/19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3690734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7/16/19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428463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7/16/19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1013058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bg1">
                    <a:lumMod val="8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7/16/19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20245116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7/16/19</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3879394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7/16/19</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1841788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7/16/19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2827115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7/16/19</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1174595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7/16/19</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3613263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7/16/19</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1844734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657D4C52-1C8B-DD4D-B46A-2677D01D9022}"/>
              </a:ext>
            </a:extLst>
          </p:cNvPr>
          <p:cNvPicPr>
            <a:picLocks noChangeAspect="1"/>
          </p:cNvPicPr>
          <p:nvPr userDrawn="1"/>
        </p:nvPicPr>
        <p:blipFill>
          <a:blip r:embed="rId13">
            <a:alphaModFix/>
            <a:duotone>
              <a:prstClr val="black"/>
              <a:srgbClr val="0A2853">
                <a:tint val="45000"/>
                <a:satMod val="400000"/>
              </a:srgbClr>
            </a:duotone>
            <a:extLst>
              <a:ext uri="{BEBA8EAE-BF5A-486C-A8C5-ECC9F3942E4B}">
                <a14:imgProps xmlns:a14="http://schemas.microsoft.com/office/drawing/2010/main">
                  <a14:imgLayer>
                    <a14:imgEffect>
                      <a14:colorTemperature colorTemp="5900"/>
                    </a14:imgEffect>
                    <a14:imgEffect>
                      <a14:saturation sat="0"/>
                    </a14:imgEffect>
                  </a14:imgLayer>
                </a14:imgProps>
              </a:ext>
              <a:ext uri="{28A0092B-C50C-407E-A947-70E740481C1C}">
                <a14:useLocalDpi xmlns:a14="http://schemas.microsoft.com/office/drawing/2010/main" val="0"/>
              </a:ext>
            </a:extLst>
          </a:blip>
          <a:stretch>
            <a:fillRect/>
          </a:stretch>
        </p:blipFill>
        <p:spPr>
          <a:xfrm>
            <a:off x="9498842" y="6263349"/>
            <a:ext cx="2351396" cy="288045"/>
          </a:xfrm>
          <a:prstGeom prst="rect">
            <a:avLst/>
          </a:prstGeom>
          <a:noFill/>
          <a:ln>
            <a:noFill/>
          </a:ln>
        </p:spPr>
      </p:pic>
      <p:pic>
        <p:nvPicPr>
          <p:cNvPr id="10" name="Picture 9">
            <a:extLst>
              <a:ext uri="{FF2B5EF4-FFF2-40B4-BE49-F238E27FC236}">
                <a16:creationId xmlns:a16="http://schemas.microsoft.com/office/drawing/2014/main" id="{C90CE524-DA6E-B040-9216-B90AC3CB7D63}"/>
              </a:ext>
            </a:extLst>
          </p:cNvPr>
          <p:cNvPicPr>
            <a:picLocks noChangeAspect="1"/>
          </p:cNvPicPr>
          <p:nvPr userDrawn="1"/>
        </p:nvPicPr>
        <p:blipFill>
          <a:blip r:embed="rId13">
            <a:alphaModFix/>
            <a:duotone>
              <a:prstClr val="black"/>
              <a:srgbClr val="0A2853">
                <a:tint val="45000"/>
                <a:satMod val="400000"/>
              </a:srgbClr>
            </a:duotone>
            <a:extLst>
              <a:ext uri="{BEBA8EAE-BF5A-486C-A8C5-ECC9F3942E4B}">
                <a14:imgProps xmlns:a14="http://schemas.microsoft.com/office/drawing/2010/main">
                  <a14:imgLayer>
                    <a14:imgEffect>
                      <a14:colorTemperature colorTemp="5900"/>
                    </a14:imgEffect>
                    <a14:imgEffect>
                      <a14:saturation sat="0"/>
                    </a14:imgEffect>
                  </a14:imgLayer>
                </a14:imgProps>
              </a:ext>
              <a:ext uri="{28A0092B-C50C-407E-A947-70E740481C1C}">
                <a14:useLocalDpi xmlns:a14="http://schemas.microsoft.com/office/drawing/2010/main" val="0"/>
              </a:ext>
            </a:extLst>
          </a:blip>
          <a:stretch>
            <a:fillRect/>
          </a:stretch>
        </p:blipFill>
        <p:spPr>
          <a:xfrm>
            <a:off x="9498842" y="6263348"/>
            <a:ext cx="2351396" cy="288045"/>
          </a:xfrm>
          <a:prstGeom prst="rect">
            <a:avLst/>
          </a:prstGeom>
          <a:noFill/>
          <a:ln>
            <a:noFill/>
          </a:ln>
        </p:spPr>
      </p:pic>
      <p:cxnSp>
        <p:nvCxnSpPr>
          <p:cNvPr id="12" name="直接连接符 27">
            <a:extLst>
              <a:ext uri="{FF2B5EF4-FFF2-40B4-BE49-F238E27FC236}">
                <a16:creationId xmlns:a16="http://schemas.microsoft.com/office/drawing/2014/main" id="{2600BAD2-2C04-EB45-93E9-4407C5ABC0E2}"/>
              </a:ext>
            </a:extLst>
          </p:cNvPr>
          <p:cNvCxnSpPr>
            <a:cxnSpLocks/>
          </p:cNvCxnSpPr>
          <p:nvPr userDrawn="1"/>
        </p:nvCxnSpPr>
        <p:spPr>
          <a:xfrm>
            <a:off x="817180" y="1690688"/>
            <a:ext cx="113538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6827631"/>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90000"/>
        </a:lnSpc>
        <a:spcBef>
          <a:spcPct val="0"/>
        </a:spcBef>
        <a:buNone/>
        <a:defRPr sz="2000" b="0" i="0" kern="1200">
          <a:solidFill>
            <a:schemeClr val="tx1"/>
          </a:solidFill>
          <a:latin typeface="Century Gothic" panose="020B0502020202020204" pitchFamily="34" charset="0"/>
          <a:ea typeface="DengXian Light" panose="02010600030101010101"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DengXian" panose="02010600030101010101" pitchFamily="2" charset="-122"/>
          <a:ea typeface="DengXian" panose="02010600030101010101"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DengXian" panose="02010600030101010101" pitchFamily="2" charset="-122"/>
          <a:ea typeface="DengXian" panose="02010600030101010101"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DengXian" panose="02010600030101010101" pitchFamily="2" charset="-122"/>
          <a:ea typeface="DengXian" panose="02010600030101010101"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DengXian" panose="02010600030101010101" pitchFamily="2" charset="-122"/>
          <a:ea typeface="DengXian" panose="02010600030101010101"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DengXian" panose="02010600030101010101" pitchFamily="2" charset="-122"/>
          <a:ea typeface="DengXian" panose="0201060003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0E413-6E0D-F64F-B026-CEBEB6745CBC}"/>
              </a:ext>
            </a:extLst>
          </p:cNvPr>
          <p:cNvSpPr>
            <a:spLocks noGrp="1"/>
          </p:cNvSpPr>
          <p:nvPr>
            <p:ph type="title"/>
          </p:nvPr>
        </p:nvSpPr>
        <p:spPr>
          <a:xfrm>
            <a:off x="838200" y="3202726"/>
            <a:ext cx="10515600" cy="803195"/>
          </a:xfrm>
        </p:spPr>
        <p:txBody>
          <a:bodyPr>
            <a:normAutofit/>
          </a:bodyPr>
          <a:lstStyle/>
          <a:p>
            <a:pPr algn="ctr"/>
            <a:r>
              <a:rPr lang="en-US" sz="4000" dirty="0">
                <a:solidFill>
                  <a:srgbClr val="002856"/>
                </a:solidFill>
              </a:rPr>
              <a:t>Human Resources</a:t>
            </a:r>
          </a:p>
        </p:txBody>
      </p:sp>
      <p:sp>
        <p:nvSpPr>
          <p:cNvPr id="3" name="Text Placeholder 2">
            <a:extLst>
              <a:ext uri="{FF2B5EF4-FFF2-40B4-BE49-F238E27FC236}">
                <a16:creationId xmlns:a16="http://schemas.microsoft.com/office/drawing/2014/main" id="{B489D265-5601-BB45-AFCE-B46995D248AC}"/>
              </a:ext>
            </a:extLst>
          </p:cNvPr>
          <p:cNvSpPr>
            <a:spLocks noGrp="1"/>
          </p:cNvSpPr>
          <p:nvPr>
            <p:ph type="body" idx="1"/>
          </p:nvPr>
        </p:nvSpPr>
        <p:spPr>
          <a:xfrm>
            <a:off x="838200" y="4005921"/>
            <a:ext cx="10515600" cy="477589"/>
          </a:xfrm>
        </p:spPr>
        <p:txBody>
          <a:bodyPr>
            <a:normAutofit/>
          </a:bodyPr>
          <a:lstStyle/>
          <a:p>
            <a:pPr algn="ctr"/>
            <a:r>
              <a:rPr lang="en-US" sz="2800" dirty="0">
                <a:solidFill>
                  <a:schemeClr val="tx1"/>
                </a:solidFill>
                <a:latin typeface="Century Gothic" panose="020B0502020202020204" pitchFamily="34" charset="0"/>
              </a:rPr>
              <a:t>Lunch &amp; Learn Summer Series</a:t>
            </a:r>
          </a:p>
        </p:txBody>
      </p:sp>
      <p:pic>
        <p:nvPicPr>
          <p:cNvPr id="8" name="Picture 7">
            <a:extLst>
              <a:ext uri="{FF2B5EF4-FFF2-40B4-BE49-F238E27FC236}">
                <a16:creationId xmlns:a16="http://schemas.microsoft.com/office/drawing/2014/main" id="{E91C1E11-43B6-F54A-AF3B-1609100048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7860" y="829590"/>
            <a:ext cx="2022490" cy="2022490"/>
          </a:xfrm>
          <a:prstGeom prst="rect">
            <a:avLst/>
          </a:prstGeom>
        </p:spPr>
      </p:pic>
      <p:sp>
        <p:nvSpPr>
          <p:cNvPr id="5" name="Text Placeholder 2">
            <a:extLst>
              <a:ext uri="{FF2B5EF4-FFF2-40B4-BE49-F238E27FC236}">
                <a16:creationId xmlns:a16="http://schemas.microsoft.com/office/drawing/2014/main" id="{2DD3BE33-AC05-8F4A-A358-22E64536DCE4}"/>
              </a:ext>
            </a:extLst>
          </p:cNvPr>
          <p:cNvSpPr txBox="1">
            <a:spLocks/>
          </p:cNvSpPr>
          <p:nvPr/>
        </p:nvSpPr>
        <p:spPr>
          <a:xfrm>
            <a:off x="838200" y="4483509"/>
            <a:ext cx="10515600" cy="47758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lumMod val="85000"/>
                  </a:schemeClr>
                </a:solidFill>
                <a:latin typeface="DengXian" panose="02010600030101010101" pitchFamily="2" charset="-122"/>
                <a:ea typeface="DengXian" panose="02010600030101010101" pitchFamily="2" charset="-122"/>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DengXian" panose="02010600030101010101" pitchFamily="2" charset="-122"/>
                <a:ea typeface="DengXian" panose="02010600030101010101" pitchFamily="2" charset="-122"/>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DengXian" panose="02010600030101010101" pitchFamily="2" charset="-122"/>
                <a:ea typeface="DengXian" panose="02010600030101010101" pitchFamily="2" charset="-122"/>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DengXian" panose="02010600030101010101" pitchFamily="2" charset="-122"/>
                <a:ea typeface="DengXian" panose="02010600030101010101" pitchFamily="2" charset="-122"/>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DengXian" panose="02010600030101010101" pitchFamily="2" charset="-122"/>
                <a:ea typeface="DengXian" panose="02010600030101010101" pitchFamily="2" charset="-122"/>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en-US" sz="1800" dirty="0">
                <a:solidFill>
                  <a:schemeClr val="tx1">
                    <a:lumMod val="75000"/>
                    <a:lumOff val="25000"/>
                  </a:schemeClr>
                </a:solidFill>
                <a:latin typeface="Century Gothic" panose="020B0502020202020204" pitchFamily="34" charset="0"/>
              </a:rPr>
              <a:t>July 16, 2019</a:t>
            </a:r>
          </a:p>
          <a:p>
            <a:pPr algn="ctr"/>
            <a:endParaRPr lang="en-US" sz="1800" dirty="0">
              <a:solidFill>
                <a:schemeClr val="tx1">
                  <a:lumMod val="75000"/>
                  <a:lumOff val="25000"/>
                </a:schemeClr>
              </a:solidFill>
              <a:latin typeface="Century Gothic" panose="020B0502020202020204" pitchFamily="34" charset="0"/>
            </a:endParaRPr>
          </a:p>
        </p:txBody>
      </p:sp>
      <p:sp>
        <p:nvSpPr>
          <p:cNvPr id="6" name="Text Placeholder 2">
            <a:extLst>
              <a:ext uri="{FF2B5EF4-FFF2-40B4-BE49-F238E27FC236}">
                <a16:creationId xmlns:a16="http://schemas.microsoft.com/office/drawing/2014/main" id="{2EBE8F38-1E07-1848-B5AF-1DAFC2280557}"/>
              </a:ext>
            </a:extLst>
          </p:cNvPr>
          <p:cNvSpPr txBox="1">
            <a:spLocks/>
          </p:cNvSpPr>
          <p:nvPr/>
        </p:nvSpPr>
        <p:spPr>
          <a:xfrm>
            <a:off x="838200" y="4961097"/>
            <a:ext cx="10515600" cy="924313"/>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lumMod val="85000"/>
                  </a:schemeClr>
                </a:solidFill>
                <a:latin typeface="DengXian" panose="02010600030101010101" pitchFamily="2" charset="-122"/>
                <a:ea typeface="DengXian" panose="02010600030101010101" pitchFamily="2" charset="-122"/>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DengXian" panose="02010600030101010101" pitchFamily="2" charset="-122"/>
                <a:ea typeface="DengXian" panose="02010600030101010101" pitchFamily="2" charset="-122"/>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DengXian" panose="02010600030101010101" pitchFamily="2" charset="-122"/>
                <a:ea typeface="DengXian" panose="02010600030101010101" pitchFamily="2" charset="-122"/>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DengXian" panose="02010600030101010101" pitchFamily="2" charset="-122"/>
                <a:ea typeface="DengXian" panose="02010600030101010101" pitchFamily="2" charset="-122"/>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DengXian" panose="02010600030101010101" pitchFamily="2" charset="-122"/>
                <a:ea typeface="DengXian" panose="02010600030101010101" pitchFamily="2" charset="-122"/>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endParaRPr lang="en-US" sz="1800" dirty="0">
              <a:solidFill>
                <a:schemeClr val="tx1">
                  <a:lumMod val="75000"/>
                  <a:lumOff val="25000"/>
                </a:schemeClr>
              </a:solidFill>
              <a:latin typeface="Century Gothic" panose="020B0502020202020204" pitchFamily="34" charset="0"/>
            </a:endParaRPr>
          </a:p>
          <a:p>
            <a:pPr algn="ctr"/>
            <a:r>
              <a:rPr lang="en-US" sz="1800" dirty="0">
                <a:solidFill>
                  <a:schemeClr val="tx1">
                    <a:lumMod val="75000"/>
                    <a:lumOff val="25000"/>
                  </a:schemeClr>
                </a:solidFill>
                <a:latin typeface="Century Gothic" panose="020B0502020202020204" pitchFamily="34" charset="0"/>
              </a:rPr>
              <a:t>Fabiola Elizalde, Director of Talent Management</a:t>
            </a:r>
          </a:p>
          <a:p>
            <a:pPr algn="ctr"/>
            <a:r>
              <a:rPr lang="en-US" sz="1800" dirty="0">
                <a:solidFill>
                  <a:schemeClr val="tx1">
                    <a:lumMod val="75000"/>
                    <a:lumOff val="25000"/>
                  </a:schemeClr>
                </a:solidFill>
                <a:latin typeface="Century Gothic" panose="020B0502020202020204" pitchFamily="34" charset="0"/>
              </a:rPr>
              <a:t>David Ellington, Director of Total Rewards</a:t>
            </a:r>
          </a:p>
        </p:txBody>
      </p:sp>
    </p:spTree>
    <p:extLst>
      <p:ext uri="{BB962C8B-B14F-4D97-AF65-F5344CB8AC3E}">
        <p14:creationId xmlns:p14="http://schemas.microsoft.com/office/powerpoint/2010/main" val="1389908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AEE43-F740-2B40-AD75-277733F79233}"/>
              </a:ext>
            </a:extLst>
          </p:cNvPr>
          <p:cNvSpPr>
            <a:spLocks noGrp="1"/>
          </p:cNvSpPr>
          <p:nvPr>
            <p:ph type="title"/>
          </p:nvPr>
        </p:nvSpPr>
        <p:spPr/>
        <p:txBody>
          <a:bodyPr>
            <a:normAutofit/>
          </a:bodyPr>
          <a:lstStyle/>
          <a:p>
            <a:r>
              <a:rPr lang="en-US" sz="2800" dirty="0"/>
              <a:t>Org Chart</a:t>
            </a:r>
          </a:p>
        </p:txBody>
      </p:sp>
      <p:graphicFrame>
        <p:nvGraphicFramePr>
          <p:cNvPr id="7" name="Diagram 6">
            <a:extLst>
              <a:ext uri="{FF2B5EF4-FFF2-40B4-BE49-F238E27FC236}">
                <a16:creationId xmlns:a16="http://schemas.microsoft.com/office/drawing/2014/main" id="{99988652-6D30-7D4D-9A08-C288396381E8}"/>
              </a:ext>
            </a:extLst>
          </p:cNvPr>
          <p:cNvGraphicFramePr/>
          <p:nvPr>
            <p:extLst>
              <p:ext uri="{D42A27DB-BD31-4B8C-83A1-F6EECF244321}">
                <p14:modId xmlns:p14="http://schemas.microsoft.com/office/powerpoint/2010/main" val="760994322"/>
              </p:ext>
            </p:extLst>
          </p:nvPr>
        </p:nvGraphicFramePr>
        <p:xfrm>
          <a:off x="347472" y="292608"/>
          <a:ext cx="11393424" cy="640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39685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AEE43-F740-2B40-AD75-277733F79233}"/>
              </a:ext>
            </a:extLst>
          </p:cNvPr>
          <p:cNvSpPr>
            <a:spLocks noGrp="1"/>
          </p:cNvSpPr>
          <p:nvPr>
            <p:ph type="title"/>
          </p:nvPr>
        </p:nvSpPr>
        <p:spPr/>
        <p:txBody>
          <a:bodyPr>
            <a:normAutofit/>
          </a:bodyPr>
          <a:lstStyle/>
          <a:p>
            <a:r>
              <a:rPr lang="en-US" sz="2800" dirty="0"/>
              <a:t>Compensation and Classification</a:t>
            </a:r>
          </a:p>
        </p:txBody>
      </p:sp>
      <p:sp>
        <p:nvSpPr>
          <p:cNvPr id="4" name="Content Placeholder 3">
            <a:extLst>
              <a:ext uri="{FF2B5EF4-FFF2-40B4-BE49-F238E27FC236}">
                <a16:creationId xmlns:a16="http://schemas.microsoft.com/office/drawing/2014/main" id="{855B52F1-E9EE-DF44-89DC-7010D18995A5}"/>
              </a:ext>
            </a:extLst>
          </p:cNvPr>
          <p:cNvSpPr>
            <a:spLocks noGrp="1"/>
          </p:cNvSpPr>
          <p:nvPr>
            <p:ph idx="1"/>
          </p:nvPr>
        </p:nvSpPr>
        <p:spPr/>
        <p:txBody>
          <a:bodyPr>
            <a:normAutofit lnSpcReduction="10000"/>
          </a:bodyPr>
          <a:lstStyle/>
          <a:p>
            <a:pPr marL="0" indent="0">
              <a:buNone/>
            </a:pPr>
            <a:r>
              <a:rPr lang="en-US" i="1" dirty="0"/>
              <a:t>Develops compensation and classification strategies covering salary administration, classification of positions via systemwide Career Tracks, application of overtime (FLSA), market surveys, and other areas of employee remuneration while utilizing market based salary tools</a:t>
            </a:r>
          </a:p>
          <a:p>
            <a:pPr marL="0" indent="0">
              <a:buNone/>
            </a:pPr>
            <a:endParaRPr lang="en-US" i="1" dirty="0"/>
          </a:p>
          <a:p>
            <a:r>
              <a:rPr lang="en-US" dirty="0"/>
              <a:t>Provide Consultation and Review With Campus Partners </a:t>
            </a:r>
          </a:p>
          <a:p>
            <a:pPr lvl="1"/>
            <a:r>
              <a:rPr lang="en-US" dirty="0"/>
              <a:t>Workforce Planning and Workforce Administration</a:t>
            </a:r>
          </a:p>
          <a:p>
            <a:pPr lvl="1"/>
            <a:r>
              <a:rPr lang="en-US" dirty="0"/>
              <a:t>Job Description Development</a:t>
            </a:r>
          </a:p>
          <a:p>
            <a:pPr lvl="1"/>
            <a:r>
              <a:rPr lang="en-US" dirty="0"/>
              <a:t>Position Classification and Reclassification Reviews – Career Tracks</a:t>
            </a:r>
          </a:p>
          <a:p>
            <a:pPr lvl="1"/>
            <a:r>
              <a:rPr lang="en-US" dirty="0"/>
              <a:t>Compensation Reviews and Recommendations – Market Based</a:t>
            </a:r>
          </a:p>
          <a:p>
            <a:pPr lvl="1"/>
            <a:r>
              <a:rPr lang="en-US" dirty="0"/>
              <a:t>Workforce Administration (WFA) Support and Assistance</a:t>
            </a:r>
          </a:p>
          <a:p>
            <a:pPr marL="285750" lvl="1" indent="-285750"/>
            <a:r>
              <a:rPr lang="en-US" dirty="0"/>
              <a:t>Conduct Salary and Classification Studies</a:t>
            </a:r>
          </a:p>
          <a:p>
            <a:pPr marL="742950" lvl="2" indent="-285750"/>
            <a:r>
              <a:rPr lang="en-US" dirty="0"/>
              <a:t>Systemwide Market Salary Surveys</a:t>
            </a:r>
          </a:p>
          <a:p>
            <a:pPr marL="742950" lvl="2" indent="-285750"/>
            <a:r>
              <a:rPr lang="en-US" dirty="0"/>
              <a:t>Research and Gather Data to Support Office Of The President Initiatives</a:t>
            </a:r>
          </a:p>
          <a:p>
            <a:pPr marL="742950" lvl="2" indent="-285750"/>
            <a:r>
              <a:rPr lang="en-US" dirty="0"/>
              <a:t>Salary Equity Studies</a:t>
            </a:r>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3376621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AEE43-F740-2B40-AD75-277733F79233}"/>
              </a:ext>
            </a:extLst>
          </p:cNvPr>
          <p:cNvSpPr>
            <a:spLocks noGrp="1"/>
          </p:cNvSpPr>
          <p:nvPr>
            <p:ph type="title"/>
          </p:nvPr>
        </p:nvSpPr>
        <p:spPr/>
        <p:txBody>
          <a:bodyPr>
            <a:normAutofit/>
          </a:bodyPr>
          <a:lstStyle/>
          <a:p>
            <a:r>
              <a:rPr lang="en-US" sz="2800" dirty="0"/>
              <a:t>Human Resources Payroll Center (HRPC)</a:t>
            </a:r>
          </a:p>
        </p:txBody>
      </p:sp>
      <p:sp>
        <p:nvSpPr>
          <p:cNvPr id="4" name="Content Placeholder 3">
            <a:extLst>
              <a:ext uri="{FF2B5EF4-FFF2-40B4-BE49-F238E27FC236}">
                <a16:creationId xmlns:a16="http://schemas.microsoft.com/office/drawing/2014/main" id="{855B52F1-E9EE-DF44-89DC-7010D18995A5}"/>
              </a:ext>
            </a:extLst>
          </p:cNvPr>
          <p:cNvSpPr>
            <a:spLocks noGrp="1"/>
          </p:cNvSpPr>
          <p:nvPr>
            <p:ph idx="1"/>
          </p:nvPr>
        </p:nvSpPr>
        <p:spPr/>
        <p:txBody>
          <a:bodyPr>
            <a:normAutofit/>
          </a:bodyPr>
          <a:lstStyle/>
          <a:p>
            <a:pPr marL="0" indent="0">
              <a:buNone/>
            </a:pPr>
            <a:r>
              <a:rPr lang="en-US" i="1" dirty="0"/>
              <a:t>Centralized HR Payroll Unit transacting all payroll actions for UC Merced employees through systemwide UCPath payroll system  </a:t>
            </a:r>
          </a:p>
          <a:p>
            <a:pPr marL="0" indent="0">
              <a:buNone/>
            </a:pPr>
            <a:endParaRPr lang="en-US" dirty="0"/>
          </a:p>
          <a:p>
            <a:r>
              <a:rPr lang="en-US" dirty="0"/>
              <a:t>Staff, Academic, Student Employees - Unique Payroll requirements </a:t>
            </a:r>
          </a:p>
          <a:p>
            <a:pPr lvl="1"/>
            <a:r>
              <a:rPr lang="en-US" dirty="0"/>
              <a:t>Bi-Weekly and Monthly cycles</a:t>
            </a:r>
          </a:p>
          <a:p>
            <a:r>
              <a:rPr lang="en-US" dirty="0"/>
              <a:t>Hire to Retire - New, Current, Separate, Retire </a:t>
            </a:r>
          </a:p>
          <a:p>
            <a:pPr marL="241300" lvl="1" indent="-241300"/>
            <a:r>
              <a:rPr lang="en-US" dirty="0"/>
              <a:t>Other Pay and Appointment Status Changes</a:t>
            </a:r>
          </a:p>
          <a:p>
            <a:pPr marL="698500" lvl="2" indent="-241300"/>
            <a:r>
              <a:rPr lang="en-US" dirty="0"/>
              <a:t>Leaves, Stipends,, Merit, Equity, STAR, Appointment Changes, Promotions, Reclassifications etc.</a:t>
            </a:r>
          </a:p>
          <a:p>
            <a:r>
              <a:rPr lang="en-US" dirty="0"/>
              <a:t>Employment Verifications</a:t>
            </a:r>
          </a:p>
          <a:p>
            <a:r>
              <a:rPr lang="en-US" dirty="0"/>
              <a:t>UCPath System Implementation and Integration - Workforce Administration (WFA)</a:t>
            </a:r>
          </a:p>
          <a:p>
            <a:r>
              <a:rPr lang="en-US" dirty="0"/>
              <a:t>Compliance - Federal, State, UC Policies, Collective Bargaining Agreements, etc.</a:t>
            </a:r>
          </a:p>
          <a:p>
            <a:endParaRPr lang="en-US" dirty="0"/>
          </a:p>
          <a:p>
            <a:endParaRPr lang="en-US" dirty="0"/>
          </a:p>
          <a:p>
            <a:endParaRPr lang="en-US" dirty="0"/>
          </a:p>
        </p:txBody>
      </p:sp>
    </p:spTree>
    <p:extLst>
      <p:ext uri="{BB962C8B-B14F-4D97-AF65-F5344CB8AC3E}">
        <p14:creationId xmlns:p14="http://schemas.microsoft.com/office/powerpoint/2010/main" val="3616927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AEE43-F740-2B40-AD75-277733F79233}"/>
              </a:ext>
            </a:extLst>
          </p:cNvPr>
          <p:cNvSpPr>
            <a:spLocks noGrp="1"/>
          </p:cNvSpPr>
          <p:nvPr>
            <p:ph type="title"/>
          </p:nvPr>
        </p:nvSpPr>
        <p:spPr/>
        <p:txBody>
          <a:bodyPr>
            <a:normAutofit/>
          </a:bodyPr>
          <a:lstStyle/>
          <a:p>
            <a:r>
              <a:rPr lang="en-US" sz="2800" dirty="0"/>
              <a:t>Benefits</a:t>
            </a:r>
          </a:p>
        </p:txBody>
      </p:sp>
      <p:sp>
        <p:nvSpPr>
          <p:cNvPr id="4" name="Content Placeholder 3">
            <a:extLst>
              <a:ext uri="{FF2B5EF4-FFF2-40B4-BE49-F238E27FC236}">
                <a16:creationId xmlns:a16="http://schemas.microsoft.com/office/drawing/2014/main" id="{855B52F1-E9EE-DF44-89DC-7010D18995A5}"/>
              </a:ext>
            </a:extLst>
          </p:cNvPr>
          <p:cNvSpPr>
            <a:spLocks noGrp="1"/>
          </p:cNvSpPr>
          <p:nvPr>
            <p:ph idx="1"/>
          </p:nvPr>
        </p:nvSpPr>
        <p:spPr>
          <a:xfrm>
            <a:off x="838200" y="1825625"/>
            <a:ext cx="10515600" cy="4351338"/>
          </a:xfrm>
        </p:spPr>
        <p:txBody>
          <a:bodyPr>
            <a:normAutofit lnSpcReduction="10000"/>
          </a:bodyPr>
          <a:lstStyle/>
          <a:p>
            <a:pPr marL="0" indent="0">
              <a:buNone/>
            </a:pPr>
            <a:r>
              <a:rPr lang="en-US" i="1" dirty="0"/>
              <a:t>The Centralized Benefits Unit in HR provides valuable benefits related information and employee support services for UC Merced staff and faculty employees.  This support focus aligns with pertinent governing requirements within associated Federal, State, University Policies, and Collective Bargaining Agreement resources.</a:t>
            </a:r>
          </a:p>
          <a:p>
            <a:pPr marL="234950" indent="-234950"/>
            <a:endParaRPr lang="en-US" dirty="0"/>
          </a:p>
          <a:p>
            <a:pPr marL="234950" indent="-234950"/>
            <a:r>
              <a:rPr lang="en-US" dirty="0"/>
              <a:t>Health and Welfare Benefits – Medical/Dental, Vision, Legal Plan, Life Insurance, AD&amp;D, FSA, etc.</a:t>
            </a:r>
          </a:p>
          <a:p>
            <a:pPr marL="801688" lvl="2" indent="-233363"/>
            <a:r>
              <a:rPr lang="en-US" dirty="0"/>
              <a:t>Counsels and provides group insurance Information and assistance to employees, dependents, and survivors</a:t>
            </a:r>
          </a:p>
          <a:p>
            <a:pPr marL="801688" lvl="2" indent="-233363"/>
            <a:r>
              <a:rPr lang="en-US" dirty="0"/>
              <a:t>Plan options, policy features, and enrollments</a:t>
            </a:r>
          </a:p>
          <a:p>
            <a:pPr marL="801688" lvl="2" indent="-233363"/>
            <a:r>
              <a:rPr lang="en-US" dirty="0"/>
              <a:t>Provide UC Path Center (UCPC) Self Service Resource Information to employees</a:t>
            </a:r>
          </a:p>
          <a:p>
            <a:pPr marL="285750" lvl="2" indent="-285750"/>
            <a:r>
              <a:rPr lang="en-US" dirty="0"/>
              <a:t>Leaves Of Absences - Process and Manage Employee Requests</a:t>
            </a:r>
          </a:p>
          <a:p>
            <a:pPr marL="742950" lvl="3" indent="-285750"/>
            <a:r>
              <a:rPr lang="en-US" dirty="0"/>
              <a:t>Personal, FMLA, Pregnancy, Non-Pregnancy Parental, Professional Development</a:t>
            </a:r>
          </a:p>
          <a:p>
            <a:pPr marL="295275" lvl="3" indent="-280988"/>
            <a:r>
              <a:rPr lang="en-US" dirty="0"/>
              <a:t>Accommodations – Counsel And Assist Employees and Supervisors</a:t>
            </a:r>
          </a:p>
          <a:p>
            <a:pPr marL="752475" lvl="4" indent="-280988"/>
            <a:r>
              <a:rPr lang="en-US" dirty="0"/>
              <a:t>Disability, Lactation, Religious</a:t>
            </a:r>
          </a:p>
          <a:p>
            <a:pPr marL="295275" lvl="4" indent="-295275"/>
            <a:r>
              <a:rPr lang="en-US" dirty="0"/>
              <a:t>Workers Compensation - Work Related Injury or Illness</a:t>
            </a:r>
          </a:p>
          <a:p>
            <a:pPr marL="752475" lvl="5" indent="-295275"/>
            <a:endParaRPr lang="en-US"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2101106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AEE43-F740-2B40-AD75-277733F79233}"/>
              </a:ext>
            </a:extLst>
          </p:cNvPr>
          <p:cNvSpPr>
            <a:spLocks noGrp="1"/>
          </p:cNvSpPr>
          <p:nvPr>
            <p:ph type="title"/>
          </p:nvPr>
        </p:nvSpPr>
        <p:spPr/>
        <p:txBody>
          <a:bodyPr>
            <a:normAutofit/>
          </a:bodyPr>
          <a:lstStyle/>
          <a:p>
            <a:r>
              <a:rPr lang="en-US" sz="2800" dirty="0"/>
              <a:t>Talent Acquisition</a:t>
            </a:r>
          </a:p>
        </p:txBody>
      </p:sp>
      <p:sp>
        <p:nvSpPr>
          <p:cNvPr id="4" name="Content Placeholder 3">
            <a:extLst>
              <a:ext uri="{FF2B5EF4-FFF2-40B4-BE49-F238E27FC236}">
                <a16:creationId xmlns:a16="http://schemas.microsoft.com/office/drawing/2014/main" id="{855B52F1-E9EE-DF44-89DC-7010D18995A5}"/>
              </a:ext>
            </a:extLst>
          </p:cNvPr>
          <p:cNvSpPr>
            <a:spLocks noGrp="1"/>
          </p:cNvSpPr>
          <p:nvPr>
            <p:ph idx="1"/>
          </p:nvPr>
        </p:nvSpPr>
        <p:spPr/>
        <p:txBody>
          <a:bodyPr>
            <a:normAutofit lnSpcReduction="10000"/>
          </a:bodyPr>
          <a:lstStyle/>
          <a:p>
            <a:pPr marL="0" indent="0">
              <a:buNone/>
            </a:pPr>
            <a:r>
              <a:rPr lang="en-US" i="1" dirty="0"/>
              <a:t>Talent Acquisition Services provides services to the campus on a full range of employment issues including recruitment, hiring, and policy interpretation.  Talent Acquisition Services assists campus departments and job seekers in the application of employment policies and procedures, programs and fair hiring practices.  </a:t>
            </a:r>
          </a:p>
          <a:p>
            <a:pPr marL="0" indent="0">
              <a:buNone/>
            </a:pPr>
            <a:endParaRPr lang="en-US" i="1" dirty="0"/>
          </a:p>
          <a:p>
            <a:r>
              <a:rPr lang="en-US" dirty="0"/>
              <a:t>Develop diverse candidate pools through use of strategic sourcing and advertisement</a:t>
            </a:r>
          </a:p>
          <a:p>
            <a:r>
              <a:rPr lang="en-US" dirty="0"/>
              <a:t>Providing guidance and consultation on </a:t>
            </a:r>
          </a:p>
          <a:p>
            <a:pPr lvl="1"/>
            <a:r>
              <a:rPr lang="en-US" dirty="0"/>
              <a:t>Applicant Screening</a:t>
            </a:r>
          </a:p>
          <a:p>
            <a:pPr lvl="1"/>
            <a:r>
              <a:rPr lang="en-US" dirty="0"/>
              <a:t>Interview Process</a:t>
            </a:r>
          </a:p>
          <a:p>
            <a:pPr lvl="1"/>
            <a:r>
              <a:rPr lang="en-US" dirty="0"/>
              <a:t>Reference Checks</a:t>
            </a:r>
          </a:p>
          <a:p>
            <a:pPr lvl="1"/>
            <a:r>
              <a:rPr lang="en-US" dirty="0"/>
              <a:t>Salary Setting (in consultation with Compensation)</a:t>
            </a:r>
          </a:p>
          <a:p>
            <a:r>
              <a:rPr lang="en-US" dirty="0"/>
              <a:t>Certify applicant pools</a:t>
            </a:r>
          </a:p>
          <a:p>
            <a:r>
              <a:rPr lang="en-US" dirty="0"/>
              <a:t>Review offer letters</a:t>
            </a:r>
          </a:p>
          <a:p>
            <a:r>
              <a:rPr lang="en-US" dirty="0"/>
              <a:t>Personnel Files</a:t>
            </a:r>
          </a:p>
          <a:p>
            <a:endParaRPr lang="en-US" dirty="0"/>
          </a:p>
          <a:p>
            <a:endParaRPr lang="en-US" dirty="0"/>
          </a:p>
          <a:p>
            <a:endParaRPr lang="en-US" dirty="0"/>
          </a:p>
        </p:txBody>
      </p:sp>
    </p:spTree>
    <p:extLst>
      <p:ext uri="{BB962C8B-B14F-4D97-AF65-F5344CB8AC3E}">
        <p14:creationId xmlns:p14="http://schemas.microsoft.com/office/powerpoint/2010/main" val="2694612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0B086-35F7-0940-9092-A4B068FD9F5A}"/>
              </a:ext>
            </a:extLst>
          </p:cNvPr>
          <p:cNvSpPr>
            <a:spLocks noGrp="1"/>
          </p:cNvSpPr>
          <p:nvPr>
            <p:ph type="title"/>
          </p:nvPr>
        </p:nvSpPr>
        <p:spPr/>
        <p:txBody>
          <a:bodyPr/>
          <a:lstStyle/>
          <a:p>
            <a:r>
              <a:rPr lang="en-US" dirty="0"/>
              <a:t>Employee &amp; Labor Relations</a:t>
            </a:r>
          </a:p>
        </p:txBody>
      </p:sp>
      <p:sp>
        <p:nvSpPr>
          <p:cNvPr id="3" name="Content Placeholder 2">
            <a:extLst>
              <a:ext uri="{FF2B5EF4-FFF2-40B4-BE49-F238E27FC236}">
                <a16:creationId xmlns:a16="http://schemas.microsoft.com/office/drawing/2014/main" id="{3003C0FE-D649-BC4F-AE7F-78FBB5833024}"/>
              </a:ext>
            </a:extLst>
          </p:cNvPr>
          <p:cNvSpPr>
            <a:spLocks noGrp="1"/>
          </p:cNvSpPr>
          <p:nvPr>
            <p:ph idx="1"/>
          </p:nvPr>
        </p:nvSpPr>
        <p:spPr/>
        <p:txBody>
          <a:bodyPr/>
          <a:lstStyle/>
          <a:p>
            <a:pPr marL="0" indent="0">
              <a:buNone/>
            </a:pPr>
            <a:r>
              <a:rPr lang="en-US" i="1" dirty="0"/>
              <a:t>Through various forms of intervention, including problem-solving, mediation, training and counseling, Labor Relations offers balanced advocacy to management and individual employees to protect their respective rights and facilitate a more harmonious work environment.</a:t>
            </a:r>
          </a:p>
          <a:p>
            <a:pPr marL="0" indent="0">
              <a:buNone/>
            </a:pPr>
            <a:endParaRPr lang="en-US" dirty="0"/>
          </a:p>
          <a:p>
            <a:r>
              <a:rPr lang="en-US" dirty="0"/>
              <a:t>Facilitate Conflict Resolution</a:t>
            </a:r>
          </a:p>
          <a:p>
            <a:r>
              <a:rPr lang="en-US" dirty="0"/>
              <a:t>Administer and interpret labor agreements and policy</a:t>
            </a:r>
          </a:p>
          <a:p>
            <a:r>
              <a:rPr lang="en-US" dirty="0"/>
              <a:t>Administer formal complaint and grievance procedures</a:t>
            </a:r>
          </a:p>
          <a:p>
            <a:r>
              <a:rPr lang="en-US" dirty="0"/>
              <a:t>Oversee Performance Management</a:t>
            </a:r>
          </a:p>
          <a:p>
            <a:r>
              <a:rPr lang="en-US" dirty="0"/>
              <a:t>Administer Halogen</a:t>
            </a:r>
          </a:p>
          <a:p>
            <a:r>
              <a:rPr lang="en-US" dirty="0"/>
              <a:t>Oversee corrective action procedures</a:t>
            </a:r>
          </a:p>
          <a:p>
            <a:r>
              <a:rPr lang="en-US" dirty="0"/>
              <a:t>Lead local bargaining </a:t>
            </a:r>
          </a:p>
          <a:p>
            <a:r>
              <a:rPr lang="en-US" dirty="0"/>
              <a:t>Investigations/Fact-Finding (excludes Title IX, EEO, Discrimination)</a:t>
            </a:r>
          </a:p>
          <a:p>
            <a:endParaRPr lang="en-US" dirty="0"/>
          </a:p>
        </p:txBody>
      </p:sp>
    </p:spTree>
    <p:extLst>
      <p:ext uri="{BB962C8B-B14F-4D97-AF65-F5344CB8AC3E}">
        <p14:creationId xmlns:p14="http://schemas.microsoft.com/office/powerpoint/2010/main" val="1602638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0E2AC-5F38-3742-BA9D-1F8BD356BC6B}"/>
              </a:ext>
            </a:extLst>
          </p:cNvPr>
          <p:cNvSpPr>
            <a:spLocks noGrp="1"/>
          </p:cNvSpPr>
          <p:nvPr>
            <p:ph type="title"/>
          </p:nvPr>
        </p:nvSpPr>
        <p:spPr/>
        <p:txBody>
          <a:bodyPr/>
          <a:lstStyle/>
          <a:p>
            <a:r>
              <a:rPr lang="en-US" dirty="0"/>
              <a:t>Training &amp; Development </a:t>
            </a:r>
          </a:p>
        </p:txBody>
      </p:sp>
      <p:sp>
        <p:nvSpPr>
          <p:cNvPr id="3" name="Content Placeholder 2">
            <a:extLst>
              <a:ext uri="{FF2B5EF4-FFF2-40B4-BE49-F238E27FC236}">
                <a16:creationId xmlns:a16="http://schemas.microsoft.com/office/drawing/2014/main" id="{823535CF-47A4-584C-A82B-BB436A2F237F}"/>
              </a:ext>
            </a:extLst>
          </p:cNvPr>
          <p:cNvSpPr>
            <a:spLocks noGrp="1"/>
          </p:cNvSpPr>
          <p:nvPr>
            <p:ph idx="1"/>
          </p:nvPr>
        </p:nvSpPr>
        <p:spPr/>
        <p:txBody>
          <a:bodyPr>
            <a:normAutofit fontScale="92500" lnSpcReduction="20000"/>
          </a:bodyPr>
          <a:lstStyle/>
          <a:p>
            <a:pPr marL="0" indent="0">
              <a:buNone/>
            </a:pPr>
            <a:r>
              <a:rPr lang="en-US" i="1" dirty="0"/>
              <a:t>We partner with campus units, systemwide initiatives, and the Merced community to provide programs, activities and resources to help staff reach their mind, body, family, and nutritional wellness goals.</a:t>
            </a:r>
          </a:p>
          <a:p>
            <a:pPr marL="0" indent="0">
              <a:buNone/>
            </a:pPr>
            <a:endParaRPr lang="en-US" dirty="0"/>
          </a:p>
          <a:p>
            <a:r>
              <a:rPr lang="en-US" dirty="0"/>
              <a:t>Enhance and develop customized training programs for</a:t>
            </a:r>
          </a:p>
          <a:p>
            <a:pPr lvl="1"/>
            <a:r>
              <a:rPr lang="en-US" dirty="0"/>
              <a:t>Aspiring Supervisors</a:t>
            </a:r>
          </a:p>
          <a:p>
            <a:pPr lvl="1"/>
            <a:r>
              <a:rPr lang="en-US" dirty="0"/>
              <a:t>Supervisors</a:t>
            </a:r>
          </a:p>
          <a:p>
            <a:pPr lvl="1"/>
            <a:r>
              <a:rPr lang="en-US" dirty="0"/>
              <a:t>Managers</a:t>
            </a:r>
          </a:p>
          <a:p>
            <a:pPr lvl="1"/>
            <a:r>
              <a:rPr lang="en-US" dirty="0"/>
              <a:t>Leaders</a:t>
            </a:r>
          </a:p>
          <a:p>
            <a:r>
              <a:rPr lang="en-US" dirty="0"/>
              <a:t>Oversee New Employee Orientation</a:t>
            </a:r>
          </a:p>
          <a:p>
            <a:pPr lvl="1"/>
            <a:r>
              <a:rPr lang="en-US" dirty="0"/>
              <a:t>NEO / Build Your Network</a:t>
            </a:r>
          </a:p>
          <a:p>
            <a:r>
              <a:rPr lang="en-US" dirty="0"/>
              <a:t>Oversee and administer UC Learning Management System</a:t>
            </a:r>
          </a:p>
          <a:p>
            <a:r>
              <a:rPr lang="en-US" dirty="0"/>
              <a:t>Oversee and administer </a:t>
            </a:r>
            <a:r>
              <a:rPr lang="en-US" dirty="0" err="1"/>
              <a:t>Lynda.Com</a:t>
            </a:r>
            <a:endParaRPr lang="en-US" dirty="0"/>
          </a:p>
          <a:p>
            <a:r>
              <a:rPr lang="en-US"/>
              <a:t>Career Advancement Mentorship Program (CAMP)</a:t>
            </a:r>
            <a:endParaRPr lang="en-US" dirty="0"/>
          </a:p>
          <a:p>
            <a:r>
              <a:rPr lang="en-US" dirty="0"/>
              <a:t>Resources </a:t>
            </a:r>
          </a:p>
          <a:p>
            <a:pPr lvl="1"/>
            <a:r>
              <a:rPr lang="en-US" dirty="0"/>
              <a:t>Training &amp; Development </a:t>
            </a:r>
            <a:r>
              <a:rPr lang="en-US" dirty="0" err="1"/>
              <a:t>Mgr</a:t>
            </a:r>
            <a:r>
              <a:rPr lang="en-US" dirty="0"/>
              <a:t> (Kevin Reyes), Instructional Designer (Emanuel Alfaro)</a:t>
            </a:r>
          </a:p>
          <a:p>
            <a:endParaRPr lang="en-US" dirty="0"/>
          </a:p>
          <a:p>
            <a:endParaRPr lang="en-US" dirty="0"/>
          </a:p>
        </p:txBody>
      </p:sp>
    </p:spTree>
    <p:extLst>
      <p:ext uri="{BB962C8B-B14F-4D97-AF65-F5344CB8AC3E}">
        <p14:creationId xmlns:p14="http://schemas.microsoft.com/office/powerpoint/2010/main" val="42181508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AEE43-F740-2B40-AD75-277733F79233}"/>
              </a:ext>
            </a:extLst>
          </p:cNvPr>
          <p:cNvSpPr>
            <a:spLocks noGrp="1"/>
          </p:cNvSpPr>
          <p:nvPr>
            <p:ph type="title"/>
          </p:nvPr>
        </p:nvSpPr>
        <p:spPr/>
        <p:txBody>
          <a:bodyPr>
            <a:normAutofit/>
          </a:bodyPr>
          <a:lstStyle/>
          <a:p>
            <a:r>
              <a:rPr lang="en-US" sz="2800" dirty="0"/>
              <a:t>Major HR Initiatives &amp; Projects</a:t>
            </a:r>
          </a:p>
        </p:txBody>
      </p:sp>
      <p:sp>
        <p:nvSpPr>
          <p:cNvPr id="4" name="Content Placeholder 3">
            <a:extLst>
              <a:ext uri="{FF2B5EF4-FFF2-40B4-BE49-F238E27FC236}">
                <a16:creationId xmlns:a16="http://schemas.microsoft.com/office/drawing/2014/main" id="{855B52F1-E9EE-DF44-89DC-7010D18995A5}"/>
              </a:ext>
            </a:extLst>
          </p:cNvPr>
          <p:cNvSpPr>
            <a:spLocks noGrp="1"/>
          </p:cNvSpPr>
          <p:nvPr>
            <p:ph idx="1"/>
          </p:nvPr>
        </p:nvSpPr>
        <p:spPr/>
        <p:txBody>
          <a:bodyPr>
            <a:normAutofit/>
          </a:bodyPr>
          <a:lstStyle/>
          <a:p>
            <a:r>
              <a:rPr lang="en-US" dirty="0"/>
              <a:t>Modernizing Systems and Processes</a:t>
            </a:r>
          </a:p>
          <a:p>
            <a:pPr lvl="1"/>
            <a:r>
              <a:rPr lang="en-US" dirty="0"/>
              <a:t>Workforce Administration (WFA) - OnBase</a:t>
            </a:r>
          </a:p>
          <a:p>
            <a:pPr lvl="2"/>
            <a:r>
              <a:rPr lang="en-US" dirty="0"/>
              <a:t>Standard Operating Procedures</a:t>
            </a:r>
          </a:p>
          <a:p>
            <a:pPr lvl="2"/>
            <a:r>
              <a:rPr lang="en-US" dirty="0"/>
              <a:t>Standard Roles/Responsibilities</a:t>
            </a:r>
          </a:p>
          <a:p>
            <a:pPr marL="233363" lvl="1" indent="-219075"/>
            <a:r>
              <a:rPr lang="en-US" dirty="0"/>
              <a:t>Applicant Management System - Talent Acquisition Management (TAM)</a:t>
            </a:r>
          </a:p>
          <a:p>
            <a:pPr marL="233363" lvl="1" indent="-219075"/>
            <a:r>
              <a:rPr lang="en-US" dirty="0"/>
              <a:t>Compensation Equity Program </a:t>
            </a:r>
          </a:p>
          <a:p>
            <a:pPr marL="233363" lvl="1" indent="-219075"/>
            <a:r>
              <a:rPr lang="en-US" dirty="0"/>
              <a:t>Compensation Philosophy</a:t>
            </a:r>
          </a:p>
          <a:p>
            <a:r>
              <a:rPr lang="en-US" dirty="0"/>
              <a:t>Succession Planning</a:t>
            </a:r>
          </a:p>
          <a:p>
            <a:r>
              <a:rPr lang="en-US" dirty="0"/>
              <a:t>360 Feedback Program</a:t>
            </a:r>
          </a:p>
          <a:p>
            <a:r>
              <a:rPr lang="en-US" dirty="0"/>
              <a:t>Staff Exit Interviews</a:t>
            </a:r>
          </a:p>
          <a:p>
            <a:r>
              <a:rPr lang="en-US" dirty="0"/>
              <a:t>Engagement Coach</a:t>
            </a:r>
          </a:p>
          <a:p>
            <a:r>
              <a:rPr lang="en-US" dirty="0"/>
              <a:t>Supervisor Development Program</a:t>
            </a:r>
          </a:p>
        </p:txBody>
      </p:sp>
    </p:spTree>
    <p:extLst>
      <p:ext uri="{BB962C8B-B14F-4D97-AF65-F5344CB8AC3E}">
        <p14:creationId xmlns:p14="http://schemas.microsoft.com/office/powerpoint/2010/main" val="742091951"/>
      </p:ext>
    </p:extLst>
  </p:cSld>
  <p:clrMapOvr>
    <a:masterClrMapping/>
  </p:clrMapOvr>
</p:sld>
</file>

<file path=ppt/theme/theme1.xml><?xml version="1.0" encoding="utf-8"?>
<a:theme xmlns:a="http://schemas.openxmlformats.org/drawingml/2006/main" name="Office Theme">
  <a:themeElements>
    <a:clrScheme name="Custom 4">
      <a:dk1>
        <a:srgbClr val="000000"/>
      </a:dk1>
      <a:lt1>
        <a:srgbClr val="FFFFFF"/>
      </a:lt1>
      <a:dk2>
        <a:srgbClr val="242852"/>
      </a:dk2>
      <a:lt2>
        <a:srgbClr val="3798CB"/>
      </a:lt2>
      <a:accent1>
        <a:srgbClr val="3B97C9"/>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31843</TotalTime>
  <Words>702</Words>
  <Application>Microsoft Macintosh PowerPoint</Application>
  <PresentationFormat>Widescreen</PresentationFormat>
  <Paragraphs>150</Paragraphs>
  <Slides>9</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DengXian</vt:lpstr>
      <vt:lpstr>Arial</vt:lpstr>
      <vt:lpstr>Calibri</vt:lpstr>
      <vt:lpstr>Century Gothic</vt:lpstr>
      <vt:lpstr>Office Theme</vt:lpstr>
      <vt:lpstr>Human Resources</vt:lpstr>
      <vt:lpstr>Org Chart</vt:lpstr>
      <vt:lpstr>Compensation and Classification</vt:lpstr>
      <vt:lpstr>Human Resources Payroll Center (HRPC)</vt:lpstr>
      <vt:lpstr>Benefits</vt:lpstr>
      <vt:lpstr>Talent Acquisition</vt:lpstr>
      <vt:lpstr>Employee &amp; Labor Relations</vt:lpstr>
      <vt:lpstr>Training &amp; Development </vt:lpstr>
      <vt:lpstr>Major HR Initiatives &amp; Projects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Shoba Spencer</dc:creator>
  <cp:lastModifiedBy>Fabiola Elizalde</cp:lastModifiedBy>
  <cp:revision>141</cp:revision>
  <dcterms:created xsi:type="dcterms:W3CDTF">2019-01-05T04:27:14Z</dcterms:created>
  <dcterms:modified xsi:type="dcterms:W3CDTF">2019-07-16T19:34:11Z</dcterms:modified>
</cp:coreProperties>
</file>