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5"/>
  </p:notesMasterIdLst>
  <p:sldIdLst>
    <p:sldId id="475" r:id="rId2"/>
    <p:sldId id="265" r:id="rId3"/>
    <p:sldId id="517" r:id="rId4"/>
    <p:sldId id="519" r:id="rId5"/>
    <p:sldId id="522" r:id="rId6"/>
    <p:sldId id="523" r:id="rId7"/>
    <p:sldId id="513" r:id="rId8"/>
    <p:sldId id="514" r:id="rId9"/>
    <p:sldId id="515" r:id="rId10"/>
    <p:sldId id="516" r:id="rId11"/>
    <p:sldId id="511" r:id="rId12"/>
    <p:sldId id="512" r:id="rId13"/>
    <p:sldId id="51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6"/>
    <a:srgbClr val="D1AC44"/>
    <a:srgbClr val="5C7787"/>
    <a:srgbClr val="74C1D1"/>
    <a:srgbClr val="CECCCD"/>
    <a:srgbClr val="B55B4D"/>
    <a:srgbClr val="69AC94"/>
    <a:srgbClr val="20547D"/>
    <a:srgbClr val="521B93"/>
    <a:srgbClr val="1A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9"/>
    <p:restoredTop sz="78012"/>
  </p:normalViewPr>
  <p:slideViewPr>
    <p:cSldViewPr snapToGrid="0" snapToObjects="1">
      <p:cViewPr varScale="1">
        <p:scale>
          <a:sx n="68" d="100"/>
          <a:sy n="68" d="100"/>
        </p:scale>
        <p:origin x="10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106D97-DC46-4157-A9EA-6DDF5D48BB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86D0C2-1F0F-4946-9A5D-5E906E54D293}">
      <dgm:prSet phldrT="[Text]" custT="1"/>
      <dgm:spPr/>
      <dgm:t>
        <a:bodyPr/>
        <a:lstStyle/>
        <a:p>
          <a:r>
            <a:rPr lang="en-US" sz="1400" dirty="0"/>
            <a:t>Assistant Vice Chancellor</a:t>
          </a:r>
        </a:p>
        <a:p>
          <a:r>
            <a:rPr lang="en-US" sz="1400" dirty="0"/>
            <a:t>(Romi Kaur) </a:t>
          </a:r>
        </a:p>
      </dgm:t>
    </dgm:pt>
    <dgm:pt modelId="{40609BC1-FA44-4589-B41C-2F65DD55609D}" type="parTrans" cxnId="{4DA2357E-6485-4655-96A6-2016F79BCBE3}">
      <dgm:prSet/>
      <dgm:spPr/>
      <dgm:t>
        <a:bodyPr/>
        <a:lstStyle/>
        <a:p>
          <a:endParaRPr lang="en-US" sz="3600"/>
        </a:p>
      </dgm:t>
    </dgm:pt>
    <dgm:pt modelId="{80846BCC-7F74-407D-B1D9-C45461AF48A7}" type="sibTrans" cxnId="{4DA2357E-6485-4655-96A6-2016F79BCBE3}">
      <dgm:prSet/>
      <dgm:spPr/>
      <dgm:t>
        <a:bodyPr/>
        <a:lstStyle/>
        <a:p>
          <a:endParaRPr lang="en-US" sz="3600"/>
        </a:p>
      </dgm:t>
    </dgm:pt>
    <dgm:pt modelId="{E165B6CA-45B3-4595-B43A-3C9C96F7E97B}">
      <dgm:prSet phldrT="[Text]" custT="1"/>
      <dgm:spPr/>
      <dgm:t>
        <a:bodyPr/>
        <a:lstStyle/>
        <a:p>
          <a:r>
            <a:rPr lang="en-US" sz="1400" dirty="0"/>
            <a:t> Director - Academic Budget and Policy</a:t>
          </a:r>
        </a:p>
        <a:p>
          <a:r>
            <a:rPr lang="en-US" sz="1400" dirty="0" smtClean="0"/>
            <a:t>(Maria Tinoco)</a:t>
          </a:r>
          <a:endParaRPr lang="en-US" sz="1400" dirty="0"/>
        </a:p>
      </dgm:t>
    </dgm:pt>
    <dgm:pt modelId="{E28E84C5-E51C-4564-8DC9-AAA10B423629}" type="parTrans" cxnId="{7DB6FEA6-054A-4756-8D07-DAFA02469A4C}">
      <dgm:prSet/>
      <dgm:spPr/>
      <dgm:t>
        <a:bodyPr/>
        <a:lstStyle/>
        <a:p>
          <a:endParaRPr lang="en-US" sz="3600"/>
        </a:p>
      </dgm:t>
    </dgm:pt>
    <dgm:pt modelId="{7D0852B7-93AD-4998-8481-6C05CA69E101}" type="sibTrans" cxnId="{7DB6FEA6-054A-4756-8D07-DAFA02469A4C}">
      <dgm:prSet/>
      <dgm:spPr/>
      <dgm:t>
        <a:bodyPr/>
        <a:lstStyle/>
        <a:p>
          <a:endParaRPr lang="en-US" sz="3600"/>
        </a:p>
      </dgm:t>
    </dgm:pt>
    <dgm:pt modelId="{1F86D860-1586-4716-8A78-0D550F3CD3F7}">
      <dgm:prSet phldrT="[Text]" custT="1"/>
      <dgm:spPr/>
      <dgm:t>
        <a:bodyPr/>
        <a:lstStyle/>
        <a:p>
          <a:r>
            <a:rPr lang="en-US" sz="1400" dirty="0" smtClean="0"/>
            <a:t>Senior Financial </a:t>
          </a:r>
          <a:r>
            <a:rPr lang="en-US" sz="1400" dirty="0"/>
            <a:t>Analyst</a:t>
          </a:r>
        </a:p>
        <a:p>
          <a:r>
            <a:rPr lang="en-US" sz="1400" dirty="0" smtClean="0"/>
            <a:t>(</a:t>
          </a:r>
          <a:r>
            <a:rPr lang="en-US" sz="1400" dirty="0"/>
            <a:t>Jaime Knutson)</a:t>
          </a:r>
        </a:p>
        <a:p>
          <a:r>
            <a:rPr lang="en-US" sz="1400" dirty="0"/>
            <a:t> </a:t>
          </a:r>
        </a:p>
      </dgm:t>
    </dgm:pt>
    <dgm:pt modelId="{CF987041-66FF-4D3C-B84F-43F9ED568AA7}" type="parTrans" cxnId="{357496AD-3518-4940-A16E-BC57242E15D1}">
      <dgm:prSet/>
      <dgm:spPr/>
      <dgm:t>
        <a:bodyPr/>
        <a:lstStyle/>
        <a:p>
          <a:endParaRPr lang="en-US" sz="3600"/>
        </a:p>
      </dgm:t>
    </dgm:pt>
    <dgm:pt modelId="{880D974A-B842-4934-A86D-213E155CF45B}" type="sibTrans" cxnId="{357496AD-3518-4940-A16E-BC57242E15D1}">
      <dgm:prSet/>
      <dgm:spPr/>
      <dgm:t>
        <a:bodyPr/>
        <a:lstStyle/>
        <a:p>
          <a:endParaRPr lang="en-US" sz="3600"/>
        </a:p>
      </dgm:t>
    </dgm:pt>
    <dgm:pt modelId="{EE680DDD-D577-4AC1-BD3E-E03DE5428D00}">
      <dgm:prSet phldrT="[Text]" custT="1"/>
      <dgm:spPr/>
      <dgm:t>
        <a:bodyPr/>
        <a:lstStyle/>
        <a:p>
          <a:r>
            <a:rPr lang="en-US" sz="1400" dirty="0"/>
            <a:t>Director- Administrative Budget and Policy</a:t>
          </a:r>
        </a:p>
        <a:p>
          <a:r>
            <a:rPr lang="en-US" sz="1400" dirty="0" smtClean="0"/>
            <a:t>(Viola Kinsman)</a:t>
          </a:r>
          <a:endParaRPr lang="en-US" sz="1400" dirty="0"/>
        </a:p>
      </dgm:t>
    </dgm:pt>
    <dgm:pt modelId="{01149C8F-96DA-41F6-958B-D372AF9B4E5D}" type="parTrans" cxnId="{E9D6B2EB-FF87-4107-81BF-FB60DD41549D}">
      <dgm:prSet/>
      <dgm:spPr/>
      <dgm:t>
        <a:bodyPr/>
        <a:lstStyle/>
        <a:p>
          <a:endParaRPr lang="en-US" sz="3600"/>
        </a:p>
      </dgm:t>
    </dgm:pt>
    <dgm:pt modelId="{6F611B25-B6BC-498E-A4C7-CF6C22907352}" type="sibTrans" cxnId="{E9D6B2EB-FF87-4107-81BF-FB60DD41549D}">
      <dgm:prSet/>
      <dgm:spPr/>
      <dgm:t>
        <a:bodyPr/>
        <a:lstStyle/>
        <a:p>
          <a:endParaRPr lang="en-US" sz="3600"/>
        </a:p>
      </dgm:t>
    </dgm:pt>
    <dgm:pt modelId="{47E6106E-9022-4015-88B2-EBC43B8610CA}">
      <dgm:prSet phldrT="[Text]" custT="1"/>
      <dgm:spPr/>
      <dgm:t>
        <a:bodyPr/>
        <a:lstStyle/>
        <a:p>
          <a:r>
            <a:rPr lang="en-US" sz="1400" dirty="0" smtClean="0"/>
            <a:t>Student Affairs Financial </a:t>
          </a:r>
          <a:r>
            <a:rPr lang="en-US" sz="1400" dirty="0"/>
            <a:t>Analyst</a:t>
          </a:r>
        </a:p>
        <a:p>
          <a:r>
            <a:rPr lang="en-US" sz="1400" dirty="0" smtClean="0"/>
            <a:t>(Lucero Mascorro)</a:t>
          </a:r>
          <a:endParaRPr lang="en-US" sz="1400" dirty="0"/>
        </a:p>
        <a:p>
          <a:endParaRPr lang="en-US" sz="1400" i="1" dirty="0">
            <a:solidFill>
              <a:srgbClr val="FF0000"/>
            </a:solidFill>
          </a:endParaRPr>
        </a:p>
      </dgm:t>
    </dgm:pt>
    <dgm:pt modelId="{ED29776E-33E0-4A4C-9180-644223DC1798}" type="parTrans" cxnId="{F4FB28FD-B83F-4A3B-A718-00E454DC2BD3}">
      <dgm:prSet/>
      <dgm:spPr/>
      <dgm:t>
        <a:bodyPr/>
        <a:lstStyle/>
        <a:p>
          <a:endParaRPr lang="en-US" sz="3600"/>
        </a:p>
      </dgm:t>
    </dgm:pt>
    <dgm:pt modelId="{CFC51DBB-BD2D-4A15-8B7E-E0BCB8AE6249}" type="sibTrans" cxnId="{F4FB28FD-B83F-4A3B-A718-00E454DC2BD3}">
      <dgm:prSet/>
      <dgm:spPr/>
      <dgm:t>
        <a:bodyPr/>
        <a:lstStyle/>
        <a:p>
          <a:endParaRPr lang="en-US" sz="3600"/>
        </a:p>
      </dgm:t>
    </dgm:pt>
    <dgm:pt modelId="{58DB761C-ABC5-42F9-A2A2-7E3A0695C915}">
      <dgm:prSet custT="1"/>
      <dgm:spPr/>
      <dgm:t>
        <a:bodyPr/>
        <a:lstStyle/>
        <a:p>
          <a:r>
            <a:rPr lang="en-US" sz="1400"/>
            <a:t>Manager - Long Range and Capital Planning</a:t>
          </a:r>
        </a:p>
        <a:p>
          <a:r>
            <a:rPr lang="en-US" sz="1400"/>
            <a:t>(Kelli Maxey)</a:t>
          </a:r>
        </a:p>
      </dgm:t>
    </dgm:pt>
    <dgm:pt modelId="{21161D90-851C-4FF7-98CC-22E450A1CB71}" type="parTrans" cxnId="{76C13AC0-E236-43EB-8452-A63334404BF1}">
      <dgm:prSet/>
      <dgm:spPr/>
      <dgm:t>
        <a:bodyPr/>
        <a:lstStyle/>
        <a:p>
          <a:endParaRPr lang="en-US" sz="3600"/>
        </a:p>
      </dgm:t>
    </dgm:pt>
    <dgm:pt modelId="{FB199C06-66A1-4DE1-966D-AE853FFA94D2}" type="sibTrans" cxnId="{76C13AC0-E236-43EB-8452-A63334404BF1}">
      <dgm:prSet/>
      <dgm:spPr/>
      <dgm:t>
        <a:bodyPr/>
        <a:lstStyle/>
        <a:p>
          <a:endParaRPr lang="en-US" sz="3600"/>
        </a:p>
      </dgm:t>
    </dgm:pt>
    <dgm:pt modelId="{606153E1-2642-4107-9578-1ECF95F6A107}">
      <dgm:prSet custT="1"/>
      <dgm:spPr/>
      <dgm:t>
        <a:bodyPr/>
        <a:lstStyle/>
        <a:p>
          <a:r>
            <a:rPr lang="en-US" sz="1400" dirty="0" smtClean="0"/>
            <a:t>Senior Financial Analyst</a:t>
          </a:r>
          <a:endParaRPr lang="en-US" sz="1400" dirty="0"/>
        </a:p>
        <a:p>
          <a:r>
            <a:rPr lang="en-US" sz="1400" dirty="0"/>
            <a:t>(Jas Birring)</a:t>
          </a:r>
        </a:p>
      </dgm:t>
    </dgm:pt>
    <dgm:pt modelId="{93560E05-54C1-4899-A92A-431D0D24E1F1}" type="parTrans" cxnId="{FF798AD3-DC90-4987-9E27-200721A4561F}">
      <dgm:prSet/>
      <dgm:spPr/>
      <dgm:t>
        <a:bodyPr/>
        <a:lstStyle/>
        <a:p>
          <a:endParaRPr lang="en-US" sz="3600"/>
        </a:p>
      </dgm:t>
    </dgm:pt>
    <dgm:pt modelId="{26B35161-78C6-435C-B3E2-20781E610EF4}" type="sibTrans" cxnId="{FF798AD3-DC90-4987-9E27-200721A4561F}">
      <dgm:prSet/>
      <dgm:spPr/>
      <dgm:t>
        <a:bodyPr/>
        <a:lstStyle/>
        <a:p>
          <a:endParaRPr lang="en-US" sz="3600"/>
        </a:p>
      </dgm:t>
    </dgm:pt>
    <dgm:pt modelId="{85C6A130-F70F-4BBF-B970-C94F4FE18CC2}">
      <dgm:prSet custT="1"/>
      <dgm:spPr/>
      <dgm:t>
        <a:bodyPr/>
        <a:lstStyle/>
        <a:p>
          <a:r>
            <a:rPr lang="en-US" sz="1100" i="1" dirty="0">
              <a:solidFill>
                <a:schemeClr val="tx1"/>
              </a:solidFill>
            </a:rPr>
            <a:t>Contract Analyst/Backfill due to Financial System project </a:t>
          </a:r>
          <a:r>
            <a:rPr lang="en-US" sz="1100" i="1" dirty="0" smtClean="0">
              <a:solidFill>
                <a:schemeClr val="tx1"/>
              </a:solidFill>
            </a:rPr>
            <a:t>implementation</a:t>
          </a:r>
        </a:p>
        <a:p>
          <a:r>
            <a:rPr lang="en-US" sz="1100" i="1" dirty="0" smtClean="0">
              <a:solidFill>
                <a:schemeClr val="tx1"/>
              </a:solidFill>
            </a:rPr>
            <a:t>(Paritosh Soni)</a:t>
          </a:r>
          <a:endParaRPr lang="en-US" sz="1100" i="1" dirty="0">
            <a:solidFill>
              <a:schemeClr val="tx1"/>
            </a:solidFill>
          </a:endParaRPr>
        </a:p>
      </dgm:t>
    </dgm:pt>
    <dgm:pt modelId="{ED326764-617F-4A48-8921-93E0EFE6ED1F}" type="parTrans" cxnId="{F8248FEE-8B47-4D92-B341-28EC4D724B33}">
      <dgm:prSet/>
      <dgm:spPr/>
      <dgm:t>
        <a:bodyPr/>
        <a:lstStyle/>
        <a:p>
          <a:endParaRPr lang="en-US" sz="3600"/>
        </a:p>
      </dgm:t>
    </dgm:pt>
    <dgm:pt modelId="{DE475263-1B13-43A1-A71B-682765591F7E}" type="sibTrans" cxnId="{F8248FEE-8B47-4D92-B341-28EC4D724B33}">
      <dgm:prSet/>
      <dgm:spPr/>
      <dgm:t>
        <a:bodyPr/>
        <a:lstStyle/>
        <a:p>
          <a:endParaRPr lang="en-US" sz="3600"/>
        </a:p>
      </dgm:t>
    </dgm:pt>
    <dgm:pt modelId="{7B560BB2-B2F6-496F-A457-68C3B223F74E}">
      <dgm:prSet custT="1"/>
      <dgm:spPr/>
      <dgm:t>
        <a:bodyPr/>
        <a:lstStyle/>
        <a:p>
          <a:r>
            <a:rPr lang="en-US" sz="1600" dirty="0" smtClean="0"/>
            <a:t>Principal Analyst – Cost Policy &amp; Analysis</a:t>
          </a:r>
        </a:p>
        <a:p>
          <a:r>
            <a:rPr lang="en-US" sz="1600" dirty="0" smtClean="0"/>
            <a:t>(Regina Ranoa)</a:t>
          </a:r>
          <a:endParaRPr lang="en-US" sz="1600" dirty="0"/>
        </a:p>
      </dgm:t>
    </dgm:pt>
    <dgm:pt modelId="{8BEE310F-CA27-45FD-BFAC-923FD178848F}" type="parTrans" cxnId="{6D99FF50-86F3-4ECE-B5E0-586AA3388549}">
      <dgm:prSet/>
      <dgm:spPr/>
      <dgm:t>
        <a:bodyPr/>
        <a:lstStyle/>
        <a:p>
          <a:endParaRPr lang="en-US" sz="2000"/>
        </a:p>
      </dgm:t>
    </dgm:pt>
    <dgm:pt modelId="{DB7C0B9F-58E8-4A2A-BD34-994C804350E7}" type="sibTrans" cxnId="{6D99FF50-86F3-4ECE-B5E0-586AA3388549}">
      <dgm:prSet/>
      <dgm:spPr/>
      <dgm:t>
        <a:bodyPr/>
        <a:lstStyle/>
        <a:p>
          <a:endParaRPr lang="en-US" sz="2000"/>
        </a:p>
      </dgm:t>
    </dgm:pt>
    <dgm:pt modelId="{62D42EC7-C8B6-41F3-BF2E-F88484BDCFC0}" type="pres">
      <dgm:prSet presAssocID="{CB106D97-DC46-4157-A9EA-6DDF5D48BB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C1ACF5-CAB7-456E-B69F-F64202F709EA}" type="pres">
      <dgm:prSet presAssocID="{3086D0C2-1F0F-4946-9A5D-5E906E54D293}" presName="hierRoot1" presStyleCnt="0"/>
      <dgm:spPr/>
    </dgm:pt>
    <dgm:pt modelId="{D10B022E-8DF5-4EEA-B3AC-08CC4A2FE422}" type="pres">
      <dgm:prSet presAssocID="{3086D0C2-1F0F-4946-9A5D-5E906E54D293}" presName="composite" presStyleCnt="0"/>
      <dgm:spPr/>
    </dgm:pt>
    <dgm:pt modelId="{D56AC749-7551-4706-AF28-9246B6C68867}" type="pres">
      <dgm:prSet presAssocID="{3086D0C2-1F0F-4946-9A5D-5E906E54D293}" presName="background" presStyleLbl="node0" presStyleIdx="0" presStyleCnt="1"/>
      <dgm:spPr/>
    </dgm:pt>
    <dgm:pt modelId="{37053CB2-3D89-472A-95E7-E2B8982B37BE}" type="pres">
      <dgm:prSet presAssocID="{3086D0C2-1F0F-4946-9A5D-5E906E54D2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533752-55C2-453D-996B-EF51A4BEA383}" type="pres">
      <dgm:prSet presAssocID="{3086D0C2-1F0F-4946-9A5D-5E906E54D293}" presName="hierChild2" presStyleCnt="0"/>
      <dgm:spPr/>
    </dgm:pt>
    <dgm:pt modelId="{E0FFAA5C-DEC7-46E5-8E54-BF02EDCA83E4}" type="pres">
      <dgm:prSet presAssocID="{E28E84C5-E51C-4564-8DC9-AAA10B423629}" presName="Name10" presStyleLbl="parChTrans1D2" presStyleIdx="0" presStyleCnt="4"/>
      <dgm:spPr/>
      <dgm:t>
        <a:bodyPr/>
        <a:lstStyle/>
        <a:p>
          <a:endParaRPr lang="en-US"/>
        </a:p>
      </dgm:t>
    </dgm:pt>
    <dgm:pt modelId="{11396F7A-DEA2-41CF-9998-0790FA30DDE3}" type="pres">
      <dgm:prSet presAssocID="{E165B6CA-45B3-4595-B43A-3C9C96F7E97B}" presName="hierRoot2" presStyleCnt="0"/>
      <dgm:spPr/>
    </dgm:pt>
    <dgm:pt modelId="{CD72ECBC-A95C-4503-A657-2B930023D9ED}" type="pres">
      <dgm:prSet presAssocID="{E165B6CA-45B3-4595-B43A-3C9C96F7E97B}" presName="composite2" presStyleCnt="0"/>
      <dgm:spPr/>
    </dgm:pt>
    <dgm:pt modelId="{E9D8A323-8216-4A58-A36F-294C1E159FDD}" type="pres">
      <dgm:prSet presAssocID="{E165B6CA-45B3-4595-B43A-3C9C96F7E97B}" presName="background2" presStyleLbl="node2" presStyleIdx="0" presStyleCnt="4"/>
      <dgm:spPr/>
    </dgm:pt>
    <dgm:pt modelId="{A66216A2-8CCD-45F9-8B28-0E5D0394C45D}" type="pres">
      <dgm:prSet presAssocID="{E165B6CA-45B3-4595-B43A-3C9C96F7E97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452CA3-9064-4299-AD8F-76AA23633A01}" type="pres">
      <dgm:prSet presAssocID="{E165B6CA-45B3-4595-B43A-3C9C96F7E97B}" presName="hierChild3" presStyleCnt="0"/>
      <dgm:spPr/>
    </dgm:pt>
    <dgm:pt modelId="{2993907D-D22D-4BD0-AC21-F15F9D6163FC}" type="pres">
      <dgm:prSet presAssocID="{CF987041-66FF-4D3C-B84F-43F9ED568AA7}" presName="Name17" presStyleLbl="parChTrans1D3" presStyleIdx="0" presStyleCnt="4"/>
      <dgm:spPr/>
      <dgm:t>
        <a:bodyPr/>
        <a:lstStyle/>
        <a:p>
          <a:endParaRPr lang="en-US"/>
        </a:p>
      </dgm:t>
    </dgm:pt>
    <dgm:pt modelId="{F7EA9FE5-3E18-46EB-B5DC-B60740D953F5}" type="pres">
      <dgm:prSet presAssocID="{1F86D860-1586-4716-8A78-0D550F3CD3F7}" presName="hierRoot3" presStyleCnt="0"/>
      <dgm:spPr/>
    </dgm:pt>
    <dgm:pt modelId="{D6CA8D21-F42D-40DF-9559-2AD7C355BA1D}" type="pres">
      <dgm:prSet presAssocID="{1F86D860-1586-4716-8A78-0D550F3CD3F7}" presName="composite3" presStyleCnt="0"/>
      <dgm:spPr/>
    </dgm:pt>
    <dgm:pt modelId="{34412E2C-B7D1-490B-B201-F9081D710434}" type="pres">
      <dgm:prSet presAssocID="{1F86D860-1586-4716-8A78-0D550F3CD3F7}" presName="background3" presStyleLbl="node3" presStyleIdx="0" presStyleCnt="4"/>
      <dgm:spPr/>
    </dgm:pt>
    <dgm:pt modelId="{E69AF9DC-DD8D-43D0-9D2C-9DED003018A8}" type="pres">
      <dgm:prSet presAssocID="{1F86D860-1586-4716-8A78-0D550F3CD3F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5F1C72-7D55-4851-9DD0-3CDE36C1DB64}" type="pres">
      <dgm:prSet presAssocID="{1F86D860-1586-4716-8A78-0D550F3CD3F7}" presName="hierChild4" presStyleCnt="0"/>
      <dgm:spPr/>
    </dgm:pt>
    <dgm:pt modelId="{AFE4F5FC-2373-4B5E-B2F6-168DEBC821CE}" type="pres">
      <dgm:prSet presAssocID="{01149C8F-96DA-41F6-958B-D372AF9B4E5D}" presName="Name10" presStyleLbl="parChTrans1D2" presStyleIdx="1" presStyleCnt="4"/>
      <dgm:spPr/>
      <dgm:t>
        <a:bodyPr/>
        <a:lstStyle/>
        <a:p>
          <a:endParaRPr lang="en-US"/>
        </a:p>
      </dgm:t>
    </dgm:pt>
    <dgm:pt modelId="{98A77CEA-9AC7-40C1-97CE-FB0757D00A82}" type="pres">
      <dgm:prSet presAssocID="{EE680DDD-D577-4AC1-BD3E-E03DE5428D00}" presName="hierRoot2" presStyleCnt="0"/>
      <dgm:spPr/>
    </dgm:pt>
    <dgm:pt modelId="{05A6529F-73D5-4401-8AAE-7DDB33813AC2}" type="pres">
      <dgm:prSet presAssocID="{EE680DDD-D577-4AC1-BD3E-E03DE5428D00}" presName="composite2" presStyleCnt="0"/>
      <dgm:spPr/>
    </dgm:pt>
    <dgm:pt modelId="{032FC47C-0604-4B44-B5E6-FDCE0F8AAFB2}" type="pres">
      <dgm:prSet presAssocID="{EE680DDD-D577-4AC1-BD3E-E03DE5428D00}" presName="background2" presStyleLbl="node2" presStyleIdx="1" presStyleCnt="4"/>
      <dgm:spPr/>
    </dgm:pt>
    <dgm:pt modelId="{CA7923B5-D1B1-43FC-9C21-A16DBC09F21F}" type="pres">
      <dgm:prSet presAssocID="{EE680DDD-D577-4AC1-BD3E-E03DE5428D00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E60BBD-BCC5-4137-823C-563B0036FE0C}" type="pres">
      <dgm:prSet presAssocID="{EE680DDD-D577-4AC1-BD3E-E03DE5428D00}" presName="hierChild3" presStyleCnt="0"/>
      <dgm:spPr/>
    </dgm:pt>
    <dgm:pt modelId="{3E30DE34-71C1-4B3A-8C7C-58C7684B5504}" type="pres">
      <dgm:prSet presAssocID="{ED29776E-33E0-4A4C-9180-644223DC1798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8FD8CBF-1E9D-4EDD-88FB-2C225AE46045}" type="pres">
      <dgm:prSet presAssocID="{47E6106E-9022-4015-88B2-EBC43B8610CA}" presName="hierRoot3" presStyleCnt="0"/>
      <dgm:spPr/>
    </dgm:pt>
    <dgm:pt modelId="{85023D4B-E514-45D7-B1A1-1B2224E2D662}" type="pres">
      <dgm:prSet presAssocID="{47E6106E-9022-4015-88B2-EBC43B8610CA}" presName="composite3" presStyleCnt="0"/>
      <dgm:spPr/>
    </dgm:pt>
    <dgm:pt modelId="{A89CC643-7389-463C-8D7A-AE9BF927A6FF}" type="pres">
      <dgm:prSet presAssocID="{47E6106E-9022-4015-88B2-EBC43B8610CA}" presName="background3" presStyleLbl="node3" presStyleIdx="1" presStyleCnt="4"/>
      <dgm:spPr/>
    </dgm:pt>
    <dgm:pt modelId="{0E9B5A70-C424-4F97-9AD4-07A3C257EBFF}" type="pres">
      <dgm:prSet presAssocID="{47E6106E-9022-4015-88B2-EBC43B8610CA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AC5F0-3D6E-4CC8-A33F-C09E7C052355}" type="pres">
      <dgm:prSet presAssocID="{47E6106E-9022-4015-88B2-EBC43B8610CA}" presName="hierChild4" presStyleCnt="0"/>
      <dgm:spPr/>
    </dgm:pt>
    <dgm:pt modelId="{D164A6BC-ECD5-4C45-9AC1-E3C80472121A}" type="pres">
      <dgm:prSet presAssocID="{93560E05-54C1-4899-A92A-431D0D24E1F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B27C4F5A-123C-4422-913A-24E94679F612}" type="pres">
      <dgm:prSet presAssocID="{606153E1-2642-4107-9578-1ECF95F6A107}" presName="hierRoot3" presStyleCnt="0"/>
      <dgm:spPr/>
    </dgm:pt>
    <dgm:pt modelId="{6D855FFE-77AC-4ADF-B198-BA439AA22A24}" type="pres">
      <dgm:prSet presAssocID="{606153E1-2642-4107-9578-1ECF95F6A107}" presName="composite3" presStyleCnt="0"/>
      <dgm:spPr/>
    </dgm:pt>
    <dgm:pt modelId="{C1122E36-FC39-4BF1-A903-95A782939367}" type="pres">
      <dgm:prSet presAssocID="{606153E1-2642-4107-9578-1ECF95F6A107}" presName="background3" presStyleLbl="node3" presStyleIdx="2" presStyleCnt="4"/>
      <dgm:spPr/>
    </dgm:pt>
    <dgm:pt modelId="{552F1689-0420-4F6D-9FF5-A9B998C133BE}" type="pres">
      <dgm:prSet presAssocID="{606153E1-2642-4107-9578-1ECF95F6A10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B316F7-5A0D-4B5F-8332-9721CC76C9A3}" type="pres">
      <dgm:prSet presAssocID="{606153E1-2642-4107-9578-1ECF95F6A107}" presName="hierChild4" presStyleCnt="0"/>
      <dgm:spPr/>
    </dgm:pt>
    <dgm:pt modelId="{7B1DC4BB-67DD-47B7-B592-1E148A3C3C10}" type="pres">
      <dgm:prSet presAssocID="{21161D90-851C-4FF7-98CC-22E450A1CB71}" presName="Name10" presStyleLbl="parChTrans1D2" presStyleIdx="2" presStyleCnt="4"/>
      <dgm:spPr/>
      <dgm:t>
        <a:bodyPr/>
        <a:lstStyle/>
        <a:p>
          <a:endParaRPr lang="en-US"/>
        </a:p>
      </dgm:t>
    </dgm:pt>
    <dgm:pt modelId="{03E64B56-E2D0-45D8-AA2F-931B63B94AE6}" type="pres">
      <dgm:prSet presAssocID="{58DB761C-ABC5-42F9-A2A2-7E3A0695C915}" presName="hierRoot2" presStyleCnt="0"/>
      <dgm:spPr/>
    </dgm:pt>
    <dgm:pt modelId="{57B83C2B-E050-4921-9DAD-0D9BCD09313F}" type="pres">
      <dgm:prSet presAssocID="{58DB761C-ABC5-42F9-A2A2-7E3A0695C915}" presName="composite2" presStyleCnt="0"/>
      <dgm:spPr/>
    </dgm:pt>
    <dgm:pt modelId="{0F9A18C9-5DF5-4421-9C7A-52FA391E75A6}" type="pres">
      <dgm:prSet presAssocID="{58DB761C-ABC5-42F9-A2A2-7E3A0695C915}" presName="background2" presStyleLbl="node2" presStyleIdx="2" presStyleCnt="4"/>
      <dgm:spPr/>
    </dgm:pt>
    <dgm:pt modelId="{F40EC1FD-84EB-42FA-A7C5-EBCCD2DF98FE}" type="pres">
      <dgm:prSet presAssocID="{58DB761C-ABC5-42F9-A2A2-7E3A0695C91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B52D07-7827-40A1-9F7B-69B467413CA6}" type="pres">
      <dgm:prSet presAssocID="{58DB761C-ABC5-42F9-A2A2-7E3A0695C915}" presName="hierChild3" presStyleCnt="0"/>
      <dgm:spPr/>
    </dgm:pt>
    <dgm:pt modelId="{724E5A0D-59EC-4530-83E3-6E0AA34D5515}" type="pres">
      <dgm:prSet presAssocID="{ED326764-617F-4A48-8921-93E0EFE6ED1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6541462E-9088-45CC-A2DE-9AFD4739F537}" type="pres">
      <dgm:prSet presAssocID="{85C6A130-F70F-4BBF-B970-C94F4FE18CC2}" presName="hierRoot3" presStyleCnt="0"/>
      <dgm:spPr/>
    </dgm:pt>
    <dgm:pt modelId="{76BF162A-9765-4EAB-89F2-C82B0C8602B5}" type="pres">
      <dgm:prSet presAssocID="{85C6A130-F70F-4BBF-B970-C94F4FE18CC2}" presName="composite3" presStyleCnt="0"/>
      <dgm:spPr/>
    </dgm:pt>
    <dgm:pt modelId="{E28F58DD-8EF9-487B-9A8C-60259E740941}" type="pres">
      <dgm:prSet presAssocID="{85C6A130-F70F-4BBF-B970-C94F4FE18CC2}" presName="background3" presStyleLbl="node3" presStyleIdx="3" presStyleCnt="4"/>
      <dgm:spPr/>
    </dgm:pt>
    <dgm:pt modelId="{C5445B58-0057-454C-AA5B-068CFEB23ADF}" type="pres">
      <dgm:prSet presAssocID="{85C6A130-F70F-4BBF-B970-C94F4FE18CC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BCDB9-DC78-4D04-8081-9E089CE08371}" type="pres">
      <dgm:prSet presAssocID="{85C6A130-F70F-4BBF-B970-C94F4FE18CC2}" presName="hierChild4" presStyleCnt="0"/>
      <dgm:spPr/>
    </dgm:pt>
    <dgm:pt modelId="{4C7A7E6F-C6B1-4098-9B94-C3A5DF5A53F8}" type="pres">
      <dgm:prSet presAssocID="{8BEE310F-CA27-45FD-BFAC-923FD178848F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2ABD8E6-0E1C-4712-BD36-75F8C05069C0}" type="pres">
      <dgm:prSet presAssocID="{7B560BB2-B2F6-496F-A457-68C3B223F74E}" presName="hierRoot2" presStyleCnt="0"/>
      <dgm:spPr/>
    </dgm:pt>
    <dgm:pt modelId="{98B329A9-17CE-4C2F-BCC4-415118AA8AB3}" type="pres">
      <dgm:prSet presAssocID="{7B560BB2-B2F6-496F-A457-68C3B223F74E}" presName="composite2" presStyleCnt="0"/>
      <dgm:spPr/>
    </dgm:pt>
    <dgm:pt modelId="{CE0F3867-618C-403D-83A9-EFA426B19D2F}" type="pres">
      <dgm:prSet presAssocID="{7B560BB2-B2F6-496F-A457-68C3B223F74E}" presName="background2" presStyleLbl="node2" presStyleIdx="3" presStyleCnt="4"/>
      <dgm:spPr/>
    </dgm:pt>
    <dgm:pt modelId="{7FEB402D-BDD0-452B-828A-2AB16608AE48}" type="pres">
      <dgm:prSet presAssocID="{7B560BB2-B2F6-496F-A457-68C3B223F74E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5DC60-B8A7-4CBE-81A0-DBD64F0ABC43}" type="pres">
      <dgm:prSet presAssocID="{7B560BB2-B2F6-496F-A457-68C3B223F74E}" presName="hierChild3" presStyleCnt="0"/>
      <dgm:spPr/>
    </dgm:pt>
  </dgm:ptLst>
  <dgm:cxnLst>
    <dgm:cxn modelId="{3525A099-89BE-48E3-AEDC-846B336BC76A}" type="presOf" srcId="{CF987041-66FF-4D3C-B84F-43F9ED568AA7}" destId="{2993907D-D22D-4BD0-AC21-F15F9D6163FC}" srcOrd="0" destOrd="0" presId="urn:microsoft.com/office/officeart/2005/8/layout/hierarchy1"/>
    <dgm:cxn modelId="{6D99FF50-86F3-4ECE-B5E0-586AA3388549}" srcId="{3086D0C2-1F0F-4946-9A5D-5E906E54D293}" destId="{7B560BB2-B2F6-496F-A457-68C3B223F74E}" srcOrd="3" destOrd="0" parTransId="{8BEE310F-CA27-45FD-BFAC-923FD178848F}" sibTransId="{DB7C0B9F-58E8-4A2A-BD34-994C804350E7}"/>
    <dgm:cxn modelId="{E86FB404-BE73-4EE9-8EC9-760130E77779}" type="presOf" srcId="{8BEE310F-CA27-45FD-BFAC-923FD178848F}" destId="{4C7A7E6F-C6B1-4098-9B94-C3A5DF5A53F8}" srcOrd="0" destOrd="0" presId="urn:microsoft.com/office/officeart/2005/8/layout/hierarchy1"/>
    <dgm:cxn modelId="{7DB6FEA6-054A-4756-8D07-DAFA02469A4C}" srcId="{3086D0C2-1F0F-4946-9A5D-5E906E54D293}" destId="{E165B6CA-45B3-4595-B43A-3C9C96F7E97B}" srcOrd="0" destOrd="0" parTransId="{E28E84C5-E51C-4564-8DC9-AAA10B423629}" sibTransId="{7D0852B7-93AD-4998-8481-6C05CA69E101}"/>
    <dgm:cxn modelId="{CBEF6EF8-8A33-43BE-A553-24F944456952}" type="presOf" srcId="{3086D0C2-1F0F-4946-9A5D-5E906E54D293}" destId="{37053CB2-3D89-472A-95E7-E2B8982B37BE}" srcOrd="0" destOrd="0" presId="urn:microsoft.com/office/officeart/2005/8/layout/hierarchy1"/>
    <dgm:cxn modelId="{C0A17C8F-2434-470D-83C1-745A450A13CB}" type="presOf" srcId="{93560E05-54C1-4899-A92A-431D0D24E1F1}" destId="{D164A6BC-ECD5-4C45-9AC1-E3C80472121A}" srcOrd="0" destOrd="0" presId="urn:microsoft.com/office/officeart/2005/8/layout/hierarchy1"/>
    <dgm:cxn modelId="{84D5CF16-7373-4804-8A34-DF710F90854E}" type="presOf" srcId="{E28E84C5-E51C-4564-8DC9-AAA10B423629}" destId="{E0FFAA5C-DEC7-46E5-8E54-BF02EDCA83E4}" srcOrd="0" destOrd="0" presId="urn:microsoft.com/office/officeart/2005/8/layout/hierarchy1"/>
    <dgm:cxn modelId="{D66B9CE0-1950-46F4-AF89-BAF957C2FF28}" type="presOf" srcId="{CB106D97-DC46-4157-A9EA-6DDF5D48BB23}" destId="{62D42EC7-C8B6-41F3-BF2E-F88484BDCFC0}" srcOrd="0" destOrd="0" presId="urn:microsoft.com/office/officeart/2005/8/layout/hierarchy1"/>
    <dgm:cxn modelId="{4DA2357E-6485-4655-96A6-2016F79BCBE3}" srcId="{CB106D97-DC46-4157-A9EA-6DDF5D48BB23}" destId="{3086D0C2-1F0F-4946-9A5D-5E906E54D293}" srcOrd="0" destOrd="0" parTransId="{40609BC1-FA44-4589-B41C-2F65DD55609D}" sibTransId="{80846BCC-7F74-407D-B1D9-C45461AF48A7}"/>
    <dgm:cxn modelId="{F4FB28FD-B83F-4A3B-A718-00E454DC2BD3}" srcId="{EE680DDD-D577-4AC1-BD3E-E03DE5428D00}" destId="{47E6106E-9022-4015-88B2-EBC43B8610CA}" srcOrd="0" destOrd="0" parTransId="{ED29776E-33E0-4A4C-9180-644223DC1798}" sibTransId="{CFC51DBB-BD2D-4A15-8B7E-E0BCB8AE6249}"/>
    <dgm:cxn modelId="{551FE9CE-9046-477B-B70F-09048C721D92}" type="presOf" srcId="{21161D90-851C-4FF7-98CC-22E450A1CB71}" destId="{7B1DC4BB-67DD-47B7-B592-1E148A3C3C10}" srcOrd="0" destOrd="0" presId="urn:microsoft.com/office/officeart/2005/8/layout/hierarchy1"/>
    <dgm:cxn modelId="{CAD0A5AB-47BB-41E8-BBB5-1676BED94017}" type="presOf" srcId="{606153E1-2642-4107-9578-1ECF95F6A107}" destId="{552F1689-0420-4F6D-9FF5-A9B998C133BE}" srcOrd="0" destOrd="0" presId="urn:microsoft.com/office/officeart/2005/8/layout/hierarchy1"/>
    <dgm:cxn modelId="{3FB02EE1-5E47-4FA6-838B-12301668DB7F}" type="presOf" srcId="{ED29776E-33E0-4A4C-9180-644223DC1798}" destId="{3E30DE34-71C1-4B3A-8C7C-58C7684B5504}" srcOrd="0" destOrd="0" presId="urn:microsoft.com/office/officeart/2005/8/layout/hierarchy1"/>
    <dgm:cxn modelId="{2600CB8D-653A-4456-9CD7-6C2E58BBAB83}" type="presOf" srcId="{1F86D860-1586-4716-8A78-0D550F3CD3F7}" destId="{E69AF9DC-DD8D-43D0-9D2C-9DED003018A8}" srcOrd="0" destOrd="0" presId="urn:microsoft.com/office/officeart/2005/8/layout/hierarchy1"/>
    <dgm:cxn modelId="{357496AD-3518-4940-A16E-BC57242E15D1}" srcId="{E165B6CA-45B3-4595-B43A-3C9C96F7E97B}" destId="{1F86D860-1586-4716-8A78-0D550F3CD3F7}" srcOrd="0" destOrd="0" parTransId="{CF987041-66FF-4D3C-B84F-43F9ED568AA7}" sibTransId="{880D974A-B842-4934-A86D-213E155CF45B}"/>
    <dgm:cxn modelId="{32CF7BFC-F10B-476E-84D7-2D56FEC431A8}" type="presOf" srcId="{EE680DDD-D577-4AC1-BD3E-E03DE5428D00}" destId="{CA7923B5-D1B1-43FC-9C21-A16DBC09F21F}" srcOrd="0" destOrd="0" presId="urn:microsoft.com/office/officeart/2005/8/layout/hierarchy1"/>
    <dgm:cxn modelId="{FF798AD3-DC90-4987-9E27-200721A4561F}" srcId="{EE680DDD-D577-4AC1-BD3E-E03DE5428D00}" destId="{606153E1-2642-4107-9578-1ECF95F6A107}" srcOrd="1" destOrd="0" parTransId="{93560E05-54C1-4899-A92A-431D0D24E1F1}" sibTransId="{26B35161-78C6-435C-B3E2-20781E610EF4}"/>
    <dgm:cxn modelId="{3271CD5D-9314-4ACF-8ED9-5C94994CAB7C}" type="presOf" srcId="{01149C8F-96DA-41F6-958B-D372AF9B4E5D}" destId="{AFE4F5FC-2373-4B5E-B2F6-168DEBC821CE}" srcOrd="0" destOrd="0" presId="urn:microsoft.com/office/officeart/2005/8/layout/hierarchy1"/>
    <dgm:cxn modelId="{C797B67C-FF81-49C1-AFEA-59AAB08B050E}" type="presOf" srcId="{E165B6CA-45B3-4595-B43A-3C9C96F7E97B}" destId="{A66216A2-8CCD-45F9-8B28-0E5D0394C45D}" srcOrd="0" destOrd="0" presId="urn:microsoft.com/office/officeart/2005/8/layout/hierarchy1"/>
    <dgm:cxn modelId="{F8248FEE-8B47-4D92-B341-28EC4D724B33}" srcId="{58DB761C-ABC5-42F9-A2A2-7E3A0695C915}" destId="{85C6A130-F70F-4BBF-B970-C94F4FE18CC2}" srcOrd="0" destOrd="0" parTransId="{ED326764-617F-4A48-8921-93E0EFE6ED1F}" sibTransId="{DE475263-1B13-43A1-A71B-682765591F7E}"/>
    <dgm:cxn modelId="{A75C34DD-86F5-431B-94A1-897C38E9C353}" type="presOf" srcId="{ED326764-617F-4A48-8921-93E0EFE6ED1F}" destId="{724E5A0D-59EC-4530-83E3-6E0AA34D5515}" srcOrd="0" destOrd="0" presId="urn:microsoft.com/office/officeart/2005/8/layout/hierarchy1"/>
    <dgm:cxn modelId="{76C13AC0-E236-43EB-8452-A63334404BF1}" srcId="{3086D0C2-1F0F-4946-9A5D-5E906E54D293}" destId="{58DB761C-ABC5-42F9-A2A2-7E3A0695C915}" srcOrd="2" destOrd="0" parTransId="{21161D90-851C-4FF7-98CC-22E450A1CB71}" sibTransId="{FB199C06-66A1-4DE1-966D-AE853FFA94D2}"/>
    <dgm:cxn modelId="{5F02E490-C61E-427B-93FE-40E9BC0EBCA6}" type="presOf" srcId="{7B560BB2-B2F6-496F-A457-68C3B223F74E}" destId="{7FEB402D-BDD0-452B-828A-2AB16608AE48}" srcOrd="0" destOrd="0" presId="urn:microsoft.com/office/officeart/2005/8/layout/hierarchy1"/>
    <dgm:cxn modelId="{E9D6B2EB-FF87-4107-81BF-FB60DD41549D}" srcId="{3086D0C2-1F0F-4946-9A5D-5E906E54D293}" destId="{EE680DDD-D577-4AC1-BD3E-E03DE5428D00}" srcOrd="1" destOrd="0" parTransId="{01149C8F-96DA-41F6-958B-D372AF9B4E5D}" sibTransId="{6F611B25-B6BC-498E-A4C7-CF6C22907352}"/>
    <dgm:cxn modelId="{45EB9C76-F79B-470E-BD91-D64998967F34}" type="presOf" srcId="{58DB761C-ABC5-42F9-A2A2-7E3A0695C915}" destId="{F40EC1FD-84EB-42FA-A7C5-EBCCD2DF98FE}" srcOrd="0" destOrd="0" presId="urn:microsoft.com/office/officeart/2005/8/layout/hierarchy1"/>
    <dgm:cxn modelId="{3DDE8E83-0B23-48FE-99CD-9F6901D4B1B6}" type="presOf" srcId="{85C6A130-F70F-4BBF-B970-C94F4FE18CC2}" destId="{C5445B58-0057-454C-AA5B-068CFEB23ADF}" srcOrd="0" destOrd="0" presId="urn:microsoft.com/office/officeart/2005/8/layout/hierarchy1"/>
    <dgm:cxn modelId="{F848A797-FC65-4A75-8737-87C75B6AF5C2}" type="presOf" srcId="{47E6106E-9022-4015-88B2-EBC43B8610CA}" destId="{0E9B5A70-C424-4F97-9AD4-07A3C257EBFF}" srcOrd="0" destOrd="0" presId="urn:microsoft.com/office/officeart/2005/8/layout/hierarchy1"/>
    <dgm:cxn modelId="{E8B2D660-0E01-46B0-A910-67F91A431242}" type="presParOf" srcId="{62D42EC7-C8B6-41F3-BF2E-F88484BDCFC0}" destId="{C5C1ACF5-CAB7-456E-B69F-F64202F709EA}" srcOrd="0" destOrd="0" presId="urn:microsoft.com/office/officeart/2005/8/layout/hierarchy1"/>
    <dgm:cxn modelId="{B99CC2A5-713B-4571-9E91-BD717A589CC5}" type="presParOf" srcId="{C5C1ACF5-CAB7-456E-B69F-F64202F709EA}" destId="{D10B022E-8DF5-4EEA-B3AC-08CC4A2FE422}" srcOrd="0" destOrd="0" presId="urn:microsoft.com/office/officeart/2005/8/layout/hierarchy1"/>
    <dgm:cxn modelId="{3F4F806D-ADFF-45CC-885A-4CF05D866D7D}" type="presParOf" srcId="{D10B022E-8DF5-4EEA-B3AC-08CC4A2FE422}" destId="{D56AC749-7551-4706-AF28-9246B6C68867}" srcOrd="0" destOrd="0" presId="urn:microsoft.com/office/officeart/2005/8/layout/hierarchy1"/>
    <dgm:cxn modelId="{135601A5-34EA-4B8A-A052-E64465437FEE}" type="presParOf" srcId="{D10B022E-8DF5-4EEA-B3AC-08CC4A2FE422}" destId="{37053CB2-3D89-472A-95E7-E2B8982B37BE}" srcOrd="1" destOrd="0" presId="urn:microsoft.com/office/officeart/2005/8/layout/hierarchy1"/>
    <dgm:cxn modelId="{04E50FA0-C020-45B7-A657-40FE2352CBA3}" type="presParOf" srcId="{C5C1ACF5-CAB7-456E-B69F-F64202F709EA}" destId="{EA533752-55C2-453D-996B-EF51A4BEA383}" srcOrd="1" destOrd="0" presId="urn:microsoft.com/office/officeart/2005/8/layout/hierarchy1"/>
    <dgm:cxn modelId="{96BC1C5B-AAA9-4127-96C8-5374F386A2CE}" type="presParOf" srcId="{EA533752-55C2-453D-996B-EF51A4BEA383}" destId="{E0FFAA5C-DEC7-46E5-8E54-BF02EDCA83E4}" srcOrd="0" destOrd="0" presId="urn:microsoft.com/office/officeart/2005/8/layout/hierarchy1"/>
    <dgm:cxn modelId="{165E8646-7352-42C7-AB19-92CEF5B82022}" type="presParOf" srcId="{EA533752-55C2-453D-996B-EF51A4BEA383}" destId="{11396F7A-DEA2-41CF-9998-0790FA30DDE3}" srcOrd="1" destOrd="0" presId="urn:microsoft.com/office/officeart/2005/8/layout/hierarchy1"/>
    <dgm:cxn modelId="{E5BAE461-A592-4C52-ACCE-3922AC0B6156}" type="presParOf" srcId="{11396F7A-DEA2-41CF-9998-0790FA30DDE3}" destId="{CD72ECBC-A95C-4503-A657-2B930023D9ED}" srcOrd="0" destOrd="0" presId="urn:microsoft.com/office/officeart/2005/8/layout/hierarchy1"/>
    <dgm:cxn modelId="{833A96DD-C53B-4287-92F2-C7125B5A3F02}" type="presParOf" srcId="{CD72ECBC-A95C-4503-A657-2B930023D9ED}" destId="{E9D8A323-8216-4A58-A36F-294C1E159FDD}" srcOrd="0" destOrd="0" presId="urn:microsoft.com/office/officeart/2005/8/layout/hierarchy1"/>
    <dgm:cxn modelId="{9E5BE953-276C-43E8-A665-11592B7C1545}" type="presParOf" srcId="{CD72ECBC-A95C-4503-A657-2B930023D9ED}" destId="{A66216A2-8CCD-45F9-8B28-0E5D0394C45D}" srcOrd="1" destOrd="0" presId="urn:microsoft.com/office/officeart/2005/8/layout/hierarchy1"/>
    <dgm:cxn modelId="{F00A907B-AC53-4A71-80F0-BAE4593FE458}" type="presParOf" srcId="{11396F7A-DEA2-41CF-9998-0790FA30DDE3}" destId="{FD452CA3-9064-4299-AD8F-76AA23633A01}" srcOrd="1" destOrd="0" presId="urn:microsoft.com/office/officeart/2005/8/layout/hierarchy1"/>
    <dgm:cxn modelId="{FF26F7D2-E93C-4BB7-8A39-6F6661C95D38}" type="presParOf" srcId="{FD452CA3-9064-4299-AD8F-76AA23633A01}" destId="{2993907D-D22D-4BD0-AC21-F15F9D6163FC}" srcOrd="0" destOrd="0" presId="urn:microsoft.com/office/officeart/2005/8/layout/hierarchy1"/>
    <dgm:cxn modelId="{AC113AAA-F6C2-40C0-962B-7204AFC4AE9F}" type="presParOf" srcId="{FD452CA3-9064-4299-AD8F-76AA23633A01}" destId="{F7EA9FE5-3E18-46EB-B5DC-B60740D953F5}" srcOrd="1" destOrd="0" presId="urn:microsoft.com/office/officeart/2005/8/layout/hierarchy1"/>
    <dgm:cxn modelId="{0605CB21-594F-46EC-BF7E-88EC457B9DAF}" type="presParOf" srcId="{F7EA9FE5-3E18-46EB-B5DC-B60740D953F5}" destId="{D6CA8D21-F42D-40DF-9559-2AD7C355BA1D}" srcOrd="0" destOrd="0" presId="urn:microsoft.com/office/officeart/2005/8/layout/hierarchy1"/>
    <dgm:cxn modelId="{3CEB5BE0-06B2-4155-9A22-83A54B52A001}" type="presParOf" srcId="{D6CA8D21-F42D-40DF-9559-2AD7C355BA1D}" destId="{34412E2C-B7D1-490B-B201-F9081D710434}" srcOrd="0" destOrd="0" presId="urn:microsoft.com/office/officeart/2005/8/layout/hierarchy1"/>
    <dgm:cxn modelId="{6921397F-1397-4A46-9397-54CF0DDC7D45}" type="presParOf" srcId="{D6CA8D21-F42D-40DF-9559-2AD7C355BA1D}" destId="{E69AF9DC-DD8D-43D0-9D2C-9DED003018A8}" srcOrd="1" destOrd="0" presId="urn:microsoft.com/office/officeart/2005/8/layout/hierarchy1"/>
    <dgm:cxn modelId="{E718243A-8202-4EBF-B7D9-E75761D46590}" type="presParOf" srcId="{F7EA9FE5-3E18-46EB-B5DC-B60740D953F5}" destId="{9A5F1C72-7D55-4851-9DD0-3CDE36C1DB64}" srcOrd="1" destOrd="0" presId="urn:microsoft.com/office/officeart/2005/8/layout/hierarchy1"/>
    <dgm:cxn modelId="{27790217-5161-4789-B023-93A3870253EE}" type="presParOf" srcId="{EA533752-55C2-453D-996B-EF51A4BEA383}" destId="{AFE4F5FC-2373-4B5E-B2F6-168DEBC821CE}" srcOrd="2" destOrd="0" presId="urn:microsoft.com/office/officeart/2005/8/layout/hierarchy1"/>
    <dgm:cxn modelId="{1FADB0DE-A014-48FF-818F-AB312F3EC0C1}" type="presParOf" srcId="{EA533752-55C2-453D-996B-EF51A4BEA383}" destId="{98A77CEA-9AC7-40C1-97CE-FB0757D00A82}" srcOrd="3" destOrd="0" presId="urn:microsoft.com/office/officeart/2005/8/layout/hierarchy1"/>
    <dgm:cxn modelId="{479ACCEA-7AB3-4BCB-B473-0E62AB9B47E5}" type="presParOf" srcId="{98A77CEA-9AC7-40C1-97CE-FB0757D00A82}" destId="{05A6529F-73D5-4401-8AAE-7DDB33813AC2}" srcOrd="0" destOrd="0" presId="urn:microsoft.com/office/officeart/2005/8/layout/hierarchy1"/>
    <dgm:cxn modelId="{71AC394C-46C5-4DAC-B4AA-426AC21D59DD}" type="presParOf" srcId="{05A6529F-73D5-4401-8AAE-7DDB33813AC2}" destId="{032FC47C-0604-4B44-B5E6-FDCE0F8AAFB2}" srcOrd="0" destOrd="0" presId="urn:microsoft.com/office/officeart/2005/8/layout/hierarchy1"/>
    <dgm:cxn modelId="{8F8BA973-44B3-4326-9917-E4DABA8D7B44}" type="presParOf" srcId="{05A6529F-73D5-4401-8AAE-7DDB33813AC2}" destId="{CA7923B5-D1B1-43FC-9C21-A16DBC09F21F}" srcOrd="1" destOrd="0" presId="urn:microsoft.com/office/officeart/2005/8/layout/hierarchy1"/>
    <dgm:cxn modelId="{02A833B3-4DEB-4C8B-9CED-36C3EA240CA9}" type="presParOf" srcId="{98A77CEA-9AC7-40C1-97CE-FB0757D00A82}" destId="{88E60BBD-BCC5-4137-823C-563B0036FE0C}" srcOrd="1" destOrd="0" presId="urn:microsoft.com/office/officeart/2005/8/layout/hierarchy1"/>
    <dgm:cxn modelId="{41FA0ACA-B212-4E15-8569-62395DCCB7E5}" type="presParOf" srcId="{88E60BBD-BCC5-4137-823C-563B0036FE0C}" destId="{3E30DE34-71C1-4B3A-8C7C-58C7684B5504}" srcOrd="0" destOrd="0" presId="urn:microsoft.com/office/officeart/2005/8/layout/hierarchy1"/>
    <dgm:cxn modelId="{FC65001F-B780-4F4E-A0CE-751A57310F28}" type="presParOf" srcId="{88E60BBD-BCC5-4137-823C-563B0036FE0C}" destId="{28FD8CBF-1E9D-4EDD-88FB-2C225AE46045}" srcOrd="1" destOrd="0" presId="urn:microsoft.com/office/officeart/2005/8/layout/hierarchy1"/>
    <dgm:cxn modelId="{303A1AD5-F7F8-4226-9995-E4BA3674511B}" type="presParOf" srcId="{28FD8CBF-1E9D-4EDD-88FB-2C225AE46045}" destId="{85023D4B-E514-45D7-B1A1-1B2224E2D662}" srcOrd="0" destOrd="0" presId="urn:microsoft.com/office/officeart/2005/8/layout/hierarchy1"/>
    <dgm:cxn modelId="{E2531C46-BB39-4329-A2B1-B0523B69BF39}" type="presParOf" srcId="{85023D4B-E514-45D7-B1A1-1B2224E2D662}" destId="{A89CC643-7389-463C-8D7A-AE9BF927A6FF}" srcOrd="0" destOrd="0" presId="urn:microsoft.com/office/officeart/2005/8/layout/hierarchy1"/>
    <dgm:cxn modelId="{5C30AEB3-4101-4B97-84AA-1201D9A7248C}" type="presParOf" srcId="{85023D4B-E514-45D7-B1A1-1B2224E2D662}" destId="{0E9B5A70-C424-4F97-9AD4-07A3C257EBFF}" srcOrd="1" destOrd="0" presId="urn:microsoft.com/office/officeart/2005/8/layout/hierarchy1"/>
    <dgm:cxn modelId="{5CEBC856-D45F-4824-AFF7-73D478AB1D43}" type="presParOf" srcId="{28FD8CBF-1E9D-4EDD-88FB-2C225AE46045}" destId="{E61AC5F0-3D6E-4CC8-A33F-C09E7C052355}" srcOrd="1" destOrd="0" presId="urn:microsoft.com/office/officeart/2005/8/layout/hierarchy1"/>
    <dgm:cxn modelId="{D1D93EEE-BC53-4F64-A98D-2E96D4259E67}" type="presParOf" srcId="{88E60BBD-BCC5-4137-823C-563B0036FE0C}" destId="{D164A6BC-ECD5-4C45-9AC1-E3C80472121A}" srcOrd="2" destOrd="0" presId="urn:microsoft.com/office/officeart/2005/8/layout/hierarchy1"/>
    <dgm:cxn modelId="{24AD59F5-CC9D-4155-BB38-38721C84460D}" type="presParOf" srcId="{88E60BBD-BCC5-4137-823C-563B0036FE0C}" destId="{B27C4F5A-123C-4422-913A-24E94679F612}" srcOrd="3" destOrd="0" presId="urn:microsoft.com/office/officeart/2005/8/layout/hierarchy1"/>
    <dgm:cxn modelId="{B05E2684-ED02-4254-BEF1-7C0A69EEA6F9}" type="presParOf" srcId="{B27C4F5A-123C-4422-913A-24E94679F612}" destId="{6D855FFE-77AC-4ADF-B198-BA439AA22A24}" srcOrd="0" destOrd="0" presId="urn:microsoft.com/office/officeart/2005/8/layout/hierarchy1"/>
    <dgm:cxn modelId="{22F3CA40-3BBF-45F2-BA63-AD06242A2BEF}" type="presParOf" srcId="{6D855FFE-77AC-4ADF-B198-BA439AA22A24}" destId="{C1122E36-FC39-4BF1-A903-95A782939367}" srcOrd="0" destOrd="0" presId="urn:microsoft.com/office/officeart/2005/8/layout/hierarchy1"/>
    <dgm:cxn modelId="{359E4B2C-C4AE-4617-B324-9E69CF9D9184}" type="presParOf" srcId="{6D855FFE-77AC-4ADF-B198-BA439AA22A24}" destId="{552F1689-0420-4F6D-9FF5-A9B998C133BE}" srcOrd="1" destOrd="0" presId="urn:microsoft.com/office/officeart/2005/8/layout/hierarchy1"/>
    <dgm:cxn modelId="{E285FB2F-1071-47B8-964F-1E7911D53DB8}" type="presParOf" srcId="{B27C4F5A-123C-4422-913A-24E94679F612}" destId="{AEB316F7-5A0D-4B5F-8332-9721CC76C9A3}" srcOrd="1" destOrd="0" presId="urn:microsoft.com/office/officeart/2005/8/layout/hierarchy1"/>
    <dgm:cxn modelId="{0751CB7D-DBE5-4FC4-A4F3-029BCF1B380B}" type="presParOf" srcId="{EA533752-55C2-453D-996B-EF51A4BEA383}" destId="{7B1DC4BB-67DD-47B7-B592-1E148A3C3C10}" srcOrd="4" destOrd="0" presId="urn:microsoft.com/office/officeart/2005/8/layout/hierarchy1"/>
    <dgm:cxn modelId="{23040471-0340-49DC-A005-D39FB36B5999}" type="presParOf" srcId="{EA533752-55C2-453D-996B-EF51A4BEA383}" destId="{03E64B56-E2D0-45D8-AA2F-931B63B94AE6}" srcOrd="5" destOrd="0" presId="urn:microsoft.com/office/officeart/2005/8/layout/hierarchy1"/>
    <dgm:cxn modelId="{B0BC5A85-55C5-4103-B4A8-F330CAAA9882}" type="presParOf" srcId="{03E64B56-E2D0-45D8-AA2F-931B63B94AE6}" destId="{57B83C2B-E050-4921-9DAD-0D9BCD09313F}" srcOrd="0" destOrd="0" presId="urn:microsoft.com/office/officeart/2005/8/layout/hierarchy1"/>
    <dgm:cxn modelId="{AA444F7A-7740-4B1B-A1CD-DFC7812A5526}" type="presParOf" srcId="{57B83C2B-E050-4921-9DAD-0D9BCD09313F}" destId="{0F9A18C9-5DF5-4421-9C7A-52FA391E75A6}" srcOrd="0" destOrd="0" presId="urn:microsoft.com/office/officeart/2005/8/layout/hierarchy1"/>
    <dgm:cxn modelId="{B99E94EE-8A2A-4EA4-B3E0-DC0A1FA3124E}" type="presParOf" srcId="{57B83C2B-E050-4921-9DAD-0D9BCD09313F}" destId="{F40EC1FD-84EB-42FA-A7C5-EBCCD2DF98FE}" srcOrd="1" destOrd="0" presId="urn:microsoft.com/office/officeart/2005/8/layout/hierarchy1"/>
    <dgm:cxn modelId="{335B295A-0DCE-4D35-BADD-3B5AD73D9AFC}" type="presParOf" srcId="{03E64B56-E2D0-45D8-AA2F-931B63B94AE6}" destId="{03B52D07-7827-40A1-9F7B-69B467413CA6}" srcOrd="1" destOrd="0" presId="urn:microsoft.com/office/officeart/2005/8/layout/hierarchy1"/>
    <dgm:cxn modelId="{46572FED-9FD9-4440-92C8-334C0BFDFE0B}" type="presParOf" srcId="{03B52D07-7827-40A1-9F7B-69B467413CA6}" destId="{724E5A0D-59EC-4530-83E3-6E0AA34D5515}" srcOrd="0" destOrd="0" presId="urn:microsoft.com/office/officeart/2005/8/layout/hierarchy1"/>
    <dgm:cxn modelId="{DC54BEF5-1B1F-4B1D-B8AC-F1D9C628FC26}" type="presParOf" srcId="{03B52D07-7827-40A1-9F7B-69B467413CA6}" destId="{6541462E-9088-45CC-A2DE-9AFD4739F537}" srcOrd="1" destOrd="0" presId="urn:microsoft.com/office/officeart/2005/8/layout/hierarchy1"/>
    <dgm:cxn modelId="{AC359A23-A414-4A1B-959D-5744A58374A5}" type="presParOf" srcId="{6541462E-9088-45CC-A2DE-9AFD4739F537}" destId="{76BF162A-9765-4EAB-89F2-C82B0C8602B5}" srcOrd="0" destOrd="0" presId="urn:microsoft.com/office/officeart/2005/8/layout/hierarchy1"/>
    <dgm:cxn modelId="{0C7233D1-30AA-49C6-8A1B-02267FC3CA96}" type="presParOf" srcId="{76BF162A-9765-4EAB-89F2-C82B0C8602B5}" destId="{E28F58DD-8EF9-487B-9A8C-60259E740941}" srcOrd="0" destOrd="0" presId="urn:microsoft.com/office/officeart/2005/8/layout/hierarchy1"/>
    <dgm:cxn modelId="{E0FD222C-D21B-44D0-9423-BD13051EA1F7}" type="presParOf" srcId="{76BF162A-9765-4EAB-89F2-C82B0C8602B5}" destId="{C5445B58-0057-454C-AA5B-068CFEB23ADF}" srcOrd="1" destOrd="0" presId="urn:microsoft.com/office/officeart/2005/8/layout/hierarchy1"/>
    <dgm:cxn modelId="{B75BDDFC-F1D3-436D-9918-146FABE51D3E}" type="presParOf" srcId="{6541462E-9088-45CC-A2DE-9AFD4739F537}" destId="{B41BCDB9-DC78-4D04-8081-9E089CE08371}" srcOrd="1" destOrd="0" presId="urn:microsoft.com/office/officeart/2005/8/layout/hierarchy1"/>
    <dgm:cxn modelId="{5EC60A21-9D77-436A-8D6F-16206B662C28}" type="presParOf" srcId="{EA533752-55C2-453D-996B-EF51A4BEA383}" destId="{4C7A7E6F-C6B1-4098-9B94-C3A5DF5A53F8}" srcOrd="6" destOrd="0" presId="urn:microsoft.com/office/officeart/2005/8/layout/hierarchy1"/>
    <dgm:cxn modelId="{22F616BB-4CED-4FEB-AD0F-11BB97F80E8E}" type="presParOf" srcId="{EA533752-55C2-453D-996B-EF51A4BEA383}" destId="{92ABD8E6-0E1C-4712-BD36-75F8C05069C0}" srcOrd="7" destOrd="0" presId="urn:microsoft.com/office/officeart/2005/8/layout/hierarchy1"/>
    <dgm:cxn modelId="{C5F77D63-F719-4173-ACF8-9F454073EFA2}" type="presParOf" srcId="{92ABD8E6-0E1C-4712-BD36-75F8C05069C0}" destId="{98B329A9-17CE-4C2F-BCC4-415118AA8AB3}" srcOrd="0" destOrd="0" presId="urn:microsoft.com/office/officeart/2005/8/layout/hierarchy1"/>
    <dgm:cxn modelId="{CD214FF8-B809-4BF2-9A9D-93FB8A6782AD}" type="presParOf" srcId="{98B329A9-17CE-4C2F-BCC4-415118AA8AB3}" destId="{CE0F3867-618C-403D-83A9-EFA426B19D2F}" srcOrd="0" destOrd="0" presId="urn:microsoft.com/office/officeart/2005/8/layout/hierarchy1"/>
    <dgm:cxn modelId="{18B83772-5B57-4608-AE0D-C3168762F418}" type="presParOf" srcId="{98B329A9-17CE-4C2F-BCC4-415118AA8AB3}" destId="{7FEB402D-BDD0-452B-828A-2AB16608AE48}" srcOrd="1" destOrd="0" presId="urn:microsoft.com/office/officeart/2005/8/layout/hierarchy1"/>
    <dgm:cxn modelId="{EA5BADC6-EEE1-46B1-AF6B-857DFE19D4B6}" type="presParOf" srcId="{92ABD8E6-0E1C-4712-BD36-75F8C05069C0}" destId="{9D55DC60-B8A7-4CBE-81A0-DBD64F0ABC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EBD5C3-5B14-4D47-8857-2ED65C76E17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AB940-4978-4731-ACEB-410F8A571010}">
      <dgm:prSet phldrT="[Text]"/>
      <dgm:spPr/>
      <dgm:t>
        <a:bodyPr/>
        <a:lstStyle/>
        <a:p>
          <a:r>
            <a:rPr lang="en-US" b="1" dirty="0" smtClean="0"/>
            <a:t>Phase 1</a:t>
          </a:r>
        </a:p>
        <a:p>
          <a:r>
            <a:rPr lang="en-US" dirty="0" smtClean="0"/>
            <a:t>(FY 2017 –2018)</a:t>
          </a:r>
          <a:endParaRPr lang="en-US" dirty="0"/>
        </a:p>
      </dgm:t>
    </dgm:pt>
    <dgm:pt modelId="{0B3F6F8D-0011-4BD2-B863-34EBB91C5F56}" type="parTrans" cxnId="{738284B5-CCAE-45E9-BC2D-9AAF33AB6784}">
      <dgm:prSet/>
      <dgm:spPr/>
      <dgm:t>
        <a:bodyPr/>
        <a:lstStyle/>
        <a:p>
          <a:endParaRPr lang="en-US"/>
        </a:p>
      </dgm:t>
    </dgm:pt>
    <dgm:pt modelId="{45D9A673-50B5-454F-95D6-164CAF22C649}" type="sibTrans" cxnId="{738284B5-CCAE-45E9-BC2D-9AAF33AB6784}">
      <dgm:prSet/>
      <dgm:spPr/>
      <dgm:t>
        <a:bodyPr/>
        <a:lstStyle/>
        <a:p>
          <a:endParaRPr lang="en-US"/>
        </a:p>
      </dgm:t>
    </dgm:pt>
    <dgm:pt modelId="{A801BE92-A57A-4EA8-B368-36C08C3037A5}">
      <dgm:prSet phldrT="[Text]"/>
      <dgm:spPr/>
      <dgm:t>
        <a:bodyPr/>
        <a:lstStyle/>
        <a:p>
          <a:r>
            <a:rPr lang="en-US" b="1" dirty="0" smtClean="0"/>
            <a:t>Operational base budget </a:t>
          </a:r>
          <a:r>
            <a:rPr lang="en-US" dirty="0" smtClean="0"/>
            <a:t>at unit level</a:t>
          </a:r>
          <a:endParaRPr lang="en-US" dirty="0"/>
        </a:p>
      </dgm:t>
    </dgm:pt>
    <dgm:pt modelId="{1CC2887A-2F76-4DD7-AA4D-32F383F94FB1}" type="parTrans" cxnId="{4F243587-22B2-4210-92DA-EFBDD3993703}">
      <dgm:prSet/>
      <dgm:spPr/>
      <dgm:t>
        <a:bodyPr/>
        <a:lstStyle/>
        <a:p>
          <a:endParaRPr lang="en-US"/>
        </a:p>
      </dgm:t>
    </dgm:pt>
    <dgm:pt modelId="{7E42499F-D506-4165-B03C-1FA98B24AA36}" type="sibTrans" cxnId="{4F243587-22B2-4210-92DA-EFBDD3993703}">
      <dgm:prSet/>
      <dgm:spPr/>
      <dgm:t>
        <a:bodyPr/>
        <a:lstStyle/>
        <a:p>
          <a:endParaRPr lang="en-US"/>
        </a:p>
      </dgm:t>
    </dgm:pt>
    <dgm:pt modelId="{C7453D3C-CB3D-4654-A6CA-34C097476A65}">
      <dgm:prSet phldrT="[Text]"/>
      <dgm:spPr/>
      <dgm:t>
        <a:bodyPr/>
        <a:lstStyle/>
        <a:p>
          <a:r>
            <a:rPr lang="en-US" b="1" dirty="0" smtClean="0"/>
            <a:t>Phase 2</a:t>
          </a:r>
        </a:p>
        <a:p>
          <a:r>
            <a:rPr lang="en-US" dirty="0" smtClean="0"/>
            <a:t>(FY 2019 –2021)</a:t>
          </a:r>
          <a:endParaRPr lang="en-US" dirty="0"/>
        </a:p>
      </dgm:t>
    </dgm:pt>
    <dgm:pt modelId="{B24E9094-B8AA-4542-9ADF-870A3E687B97}" type="parTrans" cxnId="{74AC92CC-2321-4362-AA4D-25199CA9ABA8}">
      <dgm:prSet/>
      <dgm:spPr/>
      <dgm:t>
        <a:bodyPr/>
        <a:lstStyle/>
        <a:p>
          <a:endParaRPr lang="en-US"/>
        </a:p>
      </dgm:t>
    </dgm:pt>
    <dgm:pt modelId="{F8B8D5F5-0A7A-4769-BAC0-3384FBF6E91C}" type="sibTrans" cxnId="{74AC92CC-2321-4362-AA4D-25199CA9ABA8}">
      <dgm:prSet/>
      <dgm:spPr/>
      <dgm:t>
        <a:bodyPr/>
        <a:lstStyle/>
        <a:p>
          <a:endParaRPr lang="en-US"/>
        </a:p>
      </dgm:t>
    </dgm:pt>
    <dgm:pt modelId="{779B7A14-178B-483F-BFA2-1AAE0342E2A5}">
      <dgm:prSet phldrT="[Text]" custT="1"/>
      <dgm:spPr/>
      <dgm:t>
        <a:bodyPr/>
        <a:lstStyle/>
        <a:p>
          <a:r>
            <a:rPr lang="en-US" sz="1800" dirty="0" smtClean="0"/>
            <a:t>Annual </a:t>
          </a:r>
          <a:r>
            <a:rPr lang="en-US" sz="1800" b="1" dirty="0" smtClean="0"/>
            <a:t>budget planning process</a:t>
          </a:r>
          <a:endParaRPr lang="en-US" sz="1800" b="1" dirty="0"/>
        </a:p>
      </dgm:t>
    </dgm:pt>
    <dgm:pt modelId="{38564324-052B-4025-B35C-8A32C3DB2330}" type="parTrans" cxnId="{49AD6738-A4B9-4AA9-913B-D7C2B69FC39E}">
      <dgm:prSet/>
      <dgm:spPr/>
      <dgm:t>
        <a:bodyPr/>
        <a:lstStyle/>
        <a:p>
          <a:endParaRPr lang="en-US"/>
        </a:p>
      </dgm:t>
    </dgm:pt>
    <dgm:pt modelId="{C226ABD7-9155-4ACA-AC42-265C3D4332BC}" type="sibTrans" cxnId="{49AD6738-A4B9-4AA9-913B-D7C2B69FC39E}">
      <dgm:prSet/>
      <dgm:spPr/>
      <dgm:t>
        <a:bodyPr/>
        <a:lstStyle/>
        <a:p>
          <a:endParaRPr lang="en-US"/>
        </a:p>
      </dgm:t>
    </dgm:pt>
    <dgm:pt modelId="{E4CEBCC3-E6F6-4E04-80D4-6EE61977E3E2}">
      <dgm:prSet phldrT="[Text]" custT="1"/>
      <dgm:spPr/>
      <dgm:t>
        <a:bodyPr/>
        <a:lstStyle/>
        <a:p>
          <a:r>
            <a:rPr lang="en-US" sz="1800" dirty="0" smtClean="0"/>
            <a:t>Focus on </a:t>
          </a:r>
          <a:r>
            <a:rPr lang="en-US" sz="1800" b="1" dirty="0" smtClean="0"/>
            <a:t>current year + one</a:t>
          </a:r>
          <a:endParaRPr lang="en-US" sz="1800" b="1" dirty="0"/>
        </a:p>
      </dgm:t>
    </dgm:pt>
    <dgm:pt modelId="{A3418B9C-3560-4F41-BE26-FCD41AF6D764}" type="parTrans" cxnId="{8248BCF3-DC1F-4C4C-8719-B87DABE708AE}">
      <dgm:prSet/>
      <dgm:spPr/>
      <dgm:t>
        <a:bodyPr/>
        <a:lstStyle/>
        <a:p>
          <a:endParaRPr lang="en-US"/>
        </a:p>
      </dgm:t>
    </dgm:pt>
    <dgm:pt modelId="{50F19865-70DE-4668-9D8A-74C997A84189}" type="sibTrans" cxnId="{8248BCF3-DC1F-4C4C-8719-B87DABE708AE}">
      <dgm:prSet/>
      <dgm:spPr/>
      <dgm:t>
        <a:bodyPr/>
        <a:lstStyle/>
        <a:p>
          <a:endParaRPr lang="en-US"/>
        </a:p>
      </dgm:t>
    </dgm:pt>
    <dgm:pt modelId="{FC417298-1AFE-4ED7-B4AE-34D2E50970A9}">
      <dgm:prSet phldrT="[Text]"/>
      <dgm:spPr/>
      <dgm:t>
        <a:bodyPr/>
        <a:lstStyle/>
        <a:p>
          <a:r>
            <a:rPr lang="en-US" b="1" dirty="0" smtClean="0"/>
            <a:t>Phase 3</a:t>
          </a:r>
        </a:p>
        <a:p>
          <a:r>
            <a:rPr lang="en-US" dirty="0" smtClean="0"/>
            <a:t>(FY 2020 –2025)</a:t>
          </a:r>
          <a:endParaRPr lang="en-US" dirty="0"/>
        </a:p>
      </dgm:t>
    </dgm:pt>
    <dgm:pt modelId="{9B626B9C-E496-4F5F-ACA9-EB45BA047F33}" type="parTrans" cxnId="{7C419C5D-7501-4133-AF49-41958562335D}">
      <dgm:prSet/>
      <dgm:spPr/>
      <dgm:t>
        <a:bodyPr/>
        <a:lstStyle/>
        <a:p>
          <a:endParaRPr lang="en-US"/>
        </a:p>
      </dgm:t>
    </dgm:pt>
    <dgm:pt modelId="{F8A2B325-624F-43FB-BC9A-6A46A91A3F32}" type="sibTrans" cxnId="{7C419C5D-7501-4133-AF49-41958562335D}">
      <dgm:prSet/>
      <dgm:spPr/>
      <dgm:t>
        <a:bodyPr/>
        <a:lstStyle/>
        <a:p>
          <a:endParaRPr lang="en-US"/>
        </a:p>
      </dgm:t>
    </dgm:pt>
    <dgm:pt modelId="{C6586603-BE62-46FF-A88C-EC4A1121262D}">
      <dgm:prSet phldrT="[Text]" custT="1"/>
      <dgm:spPr/>
      <dgm:t>
        <a:bodyPr/>
        <a:lstStyle/>
        <a:p>
          <a:r>
            <a:rPr lang="en-US" sz="1800" b="1" dirty="0" smtClean="0"/>
            <a:t>Integrated </a:t>
          </a:r>
          <a:r>
            <a:rPr lang="en-US" sz="1800" dirty="0" smtClean="0"/>
            <a:t>Strategic Financial </a:t>
          </a:r>
          <a:r>
            <a:rPr lang="en-US" sz="1800" b="1" dirty="0" smtClean="0"/>
            <a:t>Planning</a:t>
          </a:r>
          <a:r>
            <a:rPr lang="en-US" sz="1800" dirty="0" smtClean="0"/>
            <a:t>, Operational and Capital budgeting</a:t>
          </a:r>
          <a:endParaRPr lang="en-US" sz="1800" dirty="0"/>
        </a:p>
      </dgm:t>
    </dgm:pt>
    <dgm:pt modelId="{9546083F-CD87-4A0A-886F-C8D3A3742A5B}" type="parTrans" cxnId="{020A588C-E206-41DF-8F44-0D7FA3F2787D}">
      <dgm:prSet/>
      <dgm:spPr/>
      <dgm:t>
        <a:bodyPr/>
        <a:lstStyle/>
        <a:p>
          <a:endParaRPr lang="en-US"/>
        </a:p>
      </dgm:t>
    </dgm:pt>
    <dgm:pt modelId="{B5AEBBD4-D4A4-4A1D-A458-F079E68E7D63}" type="sibTrans" cxnId="{020A588C-E206-41DF-8F44-0D7FA3F2787D}">
      <dgm:prSet/>
      <dgm:spPr/>
      <dgm:t>
        <a:bodyPr/>
        <a:lstStyle/>
        <a:p>
          <a:endParaRPr lang="en-US"/>
        </a:p>
      </dgm:t>
    </dgm:pt>
    <dgm:pt modelId="{B93B8003-7476-4DA4-A8B8-C557F9A2F545}">
      <dgm:prSet phldrT="[Text]" custT="1"/>
      <dgm:spPr/>
      <dgm:t>
        <a:bodyPr/>
        <a:lstStyle/>
        <a:p>
          <a:r>
            <a:rPr lang="en-US" sz="1800" dirty="0" smtClean="0"/>
            <a:t>Evaluation of </a:t>
          </a:r>
          <a:r>
            <a:rPr lang="en-US" sz="1800" b="1" dirty="0" smtClean="0"/>
            <a:t>new resource allocation models</a:t>
          </a:r>
          <a:endParaRPr lang="en-US" sz="1800" b="1" dirty="0"/>
        </a:p>
      </dgm:t>
    </dgm:pt>
    <dgm:pt modelId="{664AA132-F0AA-46E3-A509-E133BB70A357}" type="parTrans" cxnId="{146969EB-1575-4C48-8A0F-700ED79773BF}">
      <dgm:prSet/>
      <dgm:spPr/>
      <dgm:t>
        <a:bodyPr/>
        <a:lstStyle/>
        <a:p>
          <a:endParaRPr lang="en-US"/>
        </a:p>
      </dgm:t>
    </dgm:pt>
    <dgm:pt modelId="{06AAD97F-38F8-435C-BCB3-2BD352A7B371}" type="sibTrans" cxnId="{146969EB-1575-4C48-8A0F-700ED79773BF}">
      <dgm:prSet/>
      <dgm:spPr/>
      <dgm:t>
        <a:bodyPr/>
        <a:lstStyle/>
        <a:p>
          <a:endParaRPr lang="en-US"/>
        </a:p>
      </dgm:t>
    </dgm:pt>
    <dgm:pt modelId="{5DDB37C8-7B53-41AE-8CFA-1C6D4C5C29F3}">
      <dgm:prSet phldrT="[Text]"/>
      <dgm:spPr/>
      <dgm:t>
        <a:bodyPr/>
        <a:lstStyle/>
        <a:p>
          <a:r>
            <a:rPr lang="en-US" dirty="0" smtClean="0"/>
            <a:t>Focus on </a:t>
          </a:r>
          <a:r>
            <a:rPr lang="en-US" b="1" dirty="0" smtClean="0"/>
            <a:t>current year</a:t>
          </a:r>
          <a:endParaRPr lang="en-US" b="1" dirty="0"/>
        </a:p>
      </dgm:t>
    </dgm:pt>
    <dgm:pt modelId="{E9840792-43DB-4985-BBFC-86CBF3B380D4}" type="parTrans" cxnId="{7111CDFC-FCA9-4275-879E-6A569936AF93}">
      <dgm:prSet/>
      <dgm:spPr/>
      <dgm:t>
        <a:bodyPr/>
        <a:lstStyle/>
        <a:p>
          <a:endParaRPr lang="en-US"/>
        </a:p>
      </dgm:t>
    </dgm:pt>
    <dgm:pt modelId="{C2F77D83-5FFC-42B9-AF02-E015056F8EF9}" type="sibTrans" cxnId="{7111CDFC-FCA9-4275-879E-6A569936AF93}">
      <dgm:prSet/>
      <dgm:spPr/>
      <dgm:t>
        <a:bodyPr/>
        <a:lstStyle/>
        <a:p>
          <a:endParaRPr lang="en-US"/>
        </a:p>
      </dgm:t>
    </dgm:pt>
    <dgm:pt modelId="{CB20B598-1648-47C1-A551-647F4FC2A633}">
      <dgm:prSet phldrT="[Text]" custT="1"/>
      <dgm:spPr/>
      <dgm:t>
        <a:bodyPr/>
        <a:lstStyle/>
        <a:p>
          <a:r>
            <a:rPr lang="en-US" sz="1800" dirty="0" smtClean="0"/>
            <a:t>Instructional budgets</a:t>
          </a:r>
          <a:endParaRPr lang="en-US" sz="1800" dirty="0"/>
        </a:p>
      </dgm:t>
    </dgm:pt>
    <dgm:pt modelId="{22B2A02E-431A-4787-8D87-A028A728650D}" type="parTrans" cxnId="{BBFF7B82-1F15-4DCC-8FC7-0379C2248ED9}">
      <dgm:prSet/>
      <dgm:spPr/>
      <dgm:t>
        <a:bodyPr/>
        <a:lstStyle/>
        <a:p>
          <a:endParaRPr lang="en-US"/>
        </a:p>
      </dgm:t>
    </dgm:pt>
    <dgm:pt modelId="{ED677F3E-8EEA-473F-96D2-DD60BD616EF7}" type="sibTrans" cxnId="{BBFF7B82-1F15-4DCC-8FC7-0379C2248ED9}">
      <dgm:prSet/>
      <dgm:spPr/>
      <dgm:t>
        <a:bodyPr/>
        <a:lstStyle/>
        <a:p>
          <a:endParaRPr lang="en-US"/>
        </a:p>
      </dgm:t>
    </dgm:pt>
    <dgm:pt modelId="{C82F9236-B8E6-4D8E-A640-EB984B73FE26}">
      <dgm:prSet phldrT="[Text]"/>
      <dgm:spPr/>
      <dgm:t>
        <a:bodyPr/>
        <a:lstStyle/>
        <a:p>
          <a:r>
            <a:rPr lang="en-US" b="1" dirty="0" smtClean="0"/>
            <a:t>Transparency</a:t>
          </a:r>
          <a:r>
            <a:rPr lang="en-US" dirty="0" smtClean="0"/>
            <a:t> into funding sources and uses</a:t>
          </a:r>
          <a:endParaRPr lang="en-US" dirty="0"/>
        </a:p>
      </dgm:t>
    </dgm:pt>
    <dgm:pt modelId="{ED50189C-978D-42C0-8932-4F1638C616B4}" type="parTrans" cxnId="{5000C69C-985E-4360-ACC0-AD1153C93B36}">
      <dgm:prSet/>
      <dgm:spPr/>
      <dgm:t>
        <a:bodyPr/>
        <a:lstStyle/>
        <a:p>
          <a:endParaRPr lang="en-US"/>
        </a:p>
      </dgm:t>
    </dgm:pt>
    <dgm:pt modelId="{580C0EA8-AD7C-4DBD-A8D8-0A88DB327560}" type="sibTrans" cxnId="{5000C69C-985E-4360-ACC0-AD1153C93B36}">
      <dgm:prSet/>
      <dgm:spPr/>
      <dgm:t>
        <a:bodyPr/>
        <a:lstStyle/>
        <a:p>
          <a:endParaRPr lang="en-US"/>
        </a:p>
      </dgm:t>
    </dgm:pt>
    <dgm:pt modelId="{ACB5B92E-7125-47E3-A359-0013086D496C}">
      <dgm:prSet phldrT="[Text]" custT="1"/>
      <dgm:spPr/>
      <dgm:t>
        <a:bodyPr/>
        <a:lstStyle/>
        <a:p>
          <a:r>
            <a:rPr lang="en-US" sz="1800" dirty="0" smtClean="0"/>
            <a:t>Implementation of </a:t>
          </a:r>
          <a:r>
            <a:rPr lang="en-US" sz="1800" b="1" dirty="0" smtClean="0"/>
            <a:t>new financial system</a:t>
          </a:r>
          <a:endParaRPr lang="en-US" sz="1800" b="1" dirty="0"/>
        </a:p>
      </dgm:t>
    </dgm:pt>
    <dgm:pt modelId="{AED1D5B7-085E-4624-B7A6-4823666E0B13}" type="parTrans" cxnId="{BCA2EE2A-E00E-485E-8B4F-77B43DBEA653}">
      <dgm:prSet/>
      <dgm:spPr/>
      <dgm:t>
        <a:bodyPr/>
        <a:lstStyle/>
        <a:p>
          <a:endParaRPr lang="en-US"/>
        </a:p>
      </dgm:t>
    </dgm:pt>
    <dgm:pt modelId="{76A58337-A7D7-4BC5-AB5B-093D8E1FEB23}" type="sibTrans" cxnId="{BCA2EE2A-E00E-485E-8B4F-77B43DBEA653}">
      <dgm:prSet/>
      <dgm:spPr/>
      <dgm:t>
        <a:bodyPr/>
        <a:lstStyle/>
        <a:p>
          <a:endParaRPr lang="en-US"/>
        </a:p>
      </dgm:t>
    </dgm:pt>
    <dgm:pt modelId="{3E7B7ECE-EED0-4BA1-B887-2A1D6D0260F9}" type="pres">
      <dgm:prSet presAssocID="{E9EBD5C3-5B14-4D47-8857-2ED65C76E1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53E012-D22F-4C1B-A247-C459D34A72A5}" type="pres">
      <dgm:prSet presAssocID="{E9EBD5C3-5B14-4D47-8857-2ED65C76E17B}" presName="tSp" presStyleCnt="0"/>
      <dgm:spPr/>
    </dgm:pt>
    <dgm:pt modelId="{7B4ACDD7-881C-432D-A8D9-57BB388CE36D}" type="pres">
      <dgm:prSet presAssocID="{E9EBD5C3-5B14-4D47-8857-2ED65C76E17B}" presName="bSp" presStyleCnt="0"/>
      <dgm:spPr/>
    </dgm:pt>
    <dgm:pt modelId="{78B787D2-D975-4631-984E-AC703E104DE3}" type="pres">
      <dgm:prSet presAssocID="{E9EBD5C3-5B14-4D47-8857-2ED65C76E17B}" presName="process" presStyleCnt="0"/>
      <dgm:spPr/>
    </dgm:pt>
    <dgm:pt modelId="{B51076B9-6310-4B62-A23E-F8CEFE411417}" type="pres">
      <dgm:prSet presAssocID="{30CAB940-4978-4731-ACEB-410F8A571010}" presName="composite1" presStyleCnt="0"/>
      <dgm:spPr/>
    </dgm:pt>
    <dgm:pt modelId="{442D5DEB-3284-4868-A25C-F020252D87CA}" type="pres">
      <dgm:prSet presAssocID="{30CAB940-4978-4731-ACEB-410F8A571010}" presName="dummyNode1" presStyleLbl="node1" presStyleIdx="0" presStyleCnt="3"/>
      <dgm:spPr/>
    </dgm:pt>
    <dgm:pt modelId="{7AD15A11-82A1-43EA-BCF8-5A175BC7AC41}" type="pres">
      <dgm:prSet presAssocID="{30CAB940-4978-4731-ACEB-410F8A571010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D82D5-3365-4CCC-87BB-347B530DAA9D}" type="pres">
      <dgm:prSet presAssocID="{30CAB940-4978-4731-ACEB-410F8A57101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71238-1926-4D82-8D1F-C36DE1831BB1}" type="pres">
      <dgm:prSet presAssocID="{30CAB940-4978-4731-ACEB-410F8A571010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BD8C6-6A5C-4776-A8EF-2F50F9F24A71}" type="pres">
      <dgm:prSet presAssocID="{30CAB940-4978-4731-ACEB-410F8A571010}" presName="connSite1" presStyleCnt="0"/>
      <dgm:spPr/>
    </dgm:pt>
    <dgm:pt modelId="{61FC1C52-C790-48F2-B46F-DE9069E5EB9F}" type="pres">
      <dgm:prSet presAssocID="{45D9A673-50B5-454F-95D6-164CAF22C649}" presName="Name9" presStyleLbl="sibTrans2D1" presStyleIdx="0" presStyleCnt="2"/>
      <dgm:spPr/>
      <dgm:t>
        <a:bodyPr/>
        <a:lstStyle/>
        <a:p>
          <a:endParaRPr lang="en-US"/>
        </a:p>
      </dgm:t>
    </dgm:pt>
    <dgm:pt modelId="{367DEA5E-81E7-4544-934F-7CB0431B3447}" type="pres">
      <dgm:prSet presAssocID="{C7453D3C-CB3D-4654-A6CA-34C097476A65}" presName="composite2" presStyleCnt="0"/>
      <dgm:spPr/>
    </dgm:pt>
    <dgm:pt modelId="{7F9B3B28-F062-43B6-9777-EF303E06FDF4}" type="pres">
      <dgm:prSet presAssocID="{C7453D3C-CB3D-4654-A6CA-34C097476A65}" presName="dummyNode2" presStyleLbl="node1" presStyleIdx="0" presStyleCnt="3"/>
      <dgm:spPr/>
    </dgm:pt>
    <dgm:pt modelId="{6F34B253-1CFD-416A-A7B1-E55712A7A2D4}" type="pres">
      <dgm:prSet presAssocID="{C7453D3C-CB3D-4654-A6CA-34C097476A65}" presName="childNode2" presStyleLbl="bgAcc1" presStyleIdx="1" presStyleCnt="3" custScaleY="111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CB574-BB89-457C-ACDB-FAC07DC78D91}" type="pres">
      <dgm:prSet presAssocID="{C7453D3C-CB3D-4654-A6CA-34C097476A6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6C0EF-A61F-4F7B-9142-52F63054B124}" type="pres">
      <dgm:prSet presAssocID="{C7453D3C-CB3D-4654-A6CA-34C097476A6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26CB93-ABB1-421D-8053-EDEDD5C9997C}" type="pres">
      <dgm:prSet presAssocID="{C7453D3C-CB3D-4654-A6CA-34C097476A65}" presName="connSite2" presStyleCnt="0"/>
      <dgm:spPr/>
    </dgm:pt>
    <dgm:pt modelId="{D0F32A55-9EC9-4C78-90CF-59D9A7770A6A}" type="pres">
      <dgm:prSet presAssocID="{F8B8D5F5-0A7A-4769-BAC0-3384FBF6E91C}" presName="Name18" presStyleLbl="sibTrans2D1" presStyleIdx="1" presStyleCnt="2"/>
      <dgm:spPr/>
      <dgm:t>
        <a:bodyPr/>
        <a:lstStyle/>
        <a:p>
          <a:endParaRPr lang="en-US"/>
        </a:p>
      </dgm:t>
    </dgm:pt>
    <dgm:pt modelId="{7EF74AD1-8B75-4004-BBBB-65D02104B65C}" type="pres">
      <dgm:prSet presAssocID="{FC417298-1AFE-4ED7-B4AE-34D2E50970A9}" presName="composite1" presStyleCnt="0"/>
      <dgm:spPr/>
    </dgm:pt>
    <dgm:pt modelId="{E1E0F58D-BCD1-4584-A5D7-8EE80112D304}" type="pres">
      <dgm:prSet presAssocID="{FC417298-1AFE-4ED7-B4AE-34D2E50970A9}" presName="dummyNode1" presStyleLbl="node1" presStyleIdx="1" presStyleCnt="3"/>
      <dgm:spPr/>
    </dgm:pt>
    <dgm:pt modelId="{DA2C5EB7-995D-4C06-A50D-32218AF3C95C}" type="pres">
      <dgm:prSet presAssocID="{FC417298-1AFE-4ED7-B4AE-34D2E50970A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3FC45-FB96-48CA-87EE-83413289A042}" type="pres">
      <dgm:prSet presAssocID="{FC417298-1AFE-4ED7-B4AE-34D2E50970A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B8E7B-0BD2-4F6E-86E7-A3E7C034AFC9}" type="pres">
      <dgm:prSet presAssocID="{FC417298-1AFE-4ED7-B4AE-34D2E50970A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0EE24-2CBC-4F94-A0E0-41026B8B2326}" type="pres">
      <dgm:prSet presAssocID="{FC417298-1AFE-4ED7-B4AE-34D2E50970A9}" presName="connSite1" presStyleCnt="0"/>
      <dgm:spPr/>
    </dgm:pt>
  </dgm:ptLst>
  <dgm:cxnLst>
    <dgm:cxn modelId="{B98FC951-D1B9-4D8E-A540-A7F4051BB1EE}" type="presOf" srcId="{C82F9236-B8E6-4D8E-A640-EB984B73FE26}" destId="{7AD15A11-82A1-43EA-BCF8-5A175BC7AC41}" srcOrd="0" destOrd="2" presId="urn:microsoft.com/office/officeart/2005/8/layout/hProcess4"/>
    <dgm:cxn modelId="{49AD6738-A4B9-4AA9-913B-D7C2B69FC39E}" srcId="{C7453D3C-CB3D-4654-A6CA-34C097476A65}" destId="{779B7A14-178B-483F-BFA2-1AAE0342E2A5}" srcOrd="0" destOrd="0" parTransId="{38564324-052B-4025-B35C-8A32C3DB2330}" sibTransId="{C226ABD7-9155-4ACA-AC42-265C3D4332BC}"/>
    <dgm:cxn modelId="{74AC92CC-2321-4362-AA4D-25199CA9ABA8}" srcId="{E9EBD5C3-5B14-4D47-8857-2ED65C76E17B}" destId="{C7453D3C-CB3D-4654-A6CA-34C097476A65}" srcOrd="1" destOrd="0" parTransId="{B24E9094-B8AA-4542-9ADF-870A3E687B97}" sibTransId="{F8B8D5F5-0A7A-4769-BAC0-3384FBF6E91C}"/>
    <dgm:cxn modelId="{78EDB140-D026-4300-9771-18502063C32D}" type="presOf" srcId="{E4CEBCC3-E6F6-4E04-80D4-6EE61977E3E2}" destId="{6F34B253-1CFD-416A-A7B1-E55712A7A2D4}" srcOrd="0" destOrd="2" presId="urn:microsoft.com/office/officeart/2005/8/layout/hProcess4"/>
    <dgm:cxn modelId="{7111CDFC-FCA9-4275-879E-6A569936AF93}" srcId="{30CAB940-4978-4731-ACEB-410F8A571010}" destId="{5DDB37C8-7B53-41AE-8CFA-1C6D4C5C29F3}" srcOrd="1" destOrd="0" parTransId="{E9840792-43DB-4985-BBFC-86CBF3B380D4}" sibTransId="{C2F77D83-5FFC-42B9-AF02-E015056F8EF9}"/>
    <dgm:cxn modelId="{5039BEAB-C416-4F3E-804E-C27A149D998C}" type="presOf" srcId="{C6586603-BE62-46FF-A88C-EC4A1121262D}" destId="{98B3FC45-FB96-48CA-87EE-83413289A042}" srcOrd="1" destOrd="0" presId="urn:microsoft.com/office/officeart/2005/8/layout/hProcess4"/>
    <dgm:cxn modelId="{5D631CCA-285F-408F-9D78-3A6D4E5B8EFD}" type="presOf" srcId="{C82F9236-B8E6-4D8E-A640-EB984B73FE26}" destId="{52AD82D5-3365-4CCC-87BB-347B530DAA9D}" srcOrd="1" destOrd="2" presId="urn:microsoft.com/office/officeart/2005/8/layout/hProcess4"/>
    <dgm:cxn modelId="{2BE0D63C-C50A-47BE-8B32-51FA2E817C65}" type="presOf" srcId="{FC417298-1AFE-4ED7-B4AE-34D2E50970A9}" destId="{87AB8E7B-0BD2-4F6E-86E7-A3E7C034AFC9}" srcOrd="0" destOrd="0" presId="urn:microsoft.com/office/officeart/2005/8/layout/hProcess4"/>
    <dgm:cxn modelId="{2E8FB11C-C95A-4912-B0C3-06FC57D911B4}" type="presOf" srcId="{A801BE92-A57A-4EA8-B368-36C08C3037A5}" destId="{52AD82D5-3365-4CCC-87BB-347B530DAA9D}" srcOrd="1" destOrd="0" presId="urn:microsoft.com/office/officeart/2005/8/layout/hProcess4"/>
    <dgm:cxn modelId="{8248BCF3-DC1F-4C4C-8719-B87DABE708AE}" srcId="{C7453D3C-CB3D-4654-A6CA-34C097476A65}" destId="{E4CEBCC3-E6F6-4E04-80D4-6EE61977E3E2}" srcOrd="2" destOrd="0" parTransId="{A3418B9C-3560-4F41-BE26-FCD41AF6D764}" sibTransId="{50F19865-70DE-4668-9D8A-74C997A84189}"/>
    <dgm:cxn modelId="{26CEE441-3D92-403E-99C0-46949585BC46}" type="presOf" srcId="{5DDB37C8-7B53-41AE-8CFA-1C6D4C5C29F3}" destId="{7AD15A11-82A1-43EA-BCF8-5A175BC7AC41}" srcOrd="0" destOrd="1" presId="urn:microsoft.com/office/officeart/2005/8/layout/hProcess4"/>
    <dgm:cxn modelId="{020A588C-E206-41DF-8F44-0D7FA3F2787D}" srcId="{FC417298-1AFE-4ED7-B4AE-34D2E50970A9}" destId="{C6586603-BE62-46FF-A88C-EC4A1121262D}" srcOrd="0" destOrd="0" parTransId="{9546083F-CD87-4A0A-886F-C8D3A3742A5B}" sibTransId="{B5AEBBD4-D4A4-4A1D-A458-F079E68E7D63}"/>
    <dgm:cxn modelId="{BBFF7B82-1F15-4DCC-8FC7-0379C2248ED9}" srcId="{C7453D3C-CB3D-4654-A6CA-34C097476A65}" destId="{CB20B598-1648-47C1-A551-647F4FC2A633}" srcOrd="1" destOrd="0" parTransId="{22B2A02E-431A-4787-8D87-A028A728650D}" sibTransId="{ED677F3E-8EEA-473F-96D2-DD60BD616EF7}"/>
    <dgm:cxn modelId="{FB1FD861-1545-4BF4-8C6F-C0E6E4118339}" type="presOf" srcId="{ACB5B92E-7125-47E3-A359-0013086D496C}" destId="{15BCB574-BB89-457C-ACDB-FAC07DC78D91}" srcOrd="1" destOrd="3" presId="urn:microsoft.com/office/officeart/2005/8/layout/hProcess4"/>
    <dgm:cxn modelId="{5000C69C-985E-4360-ACC0-AD1153C93B36}" srcId="{30CAB940-4978-4731-ACEB-410F8A571010}" destId="{C82F9236-B8E6-4D8E-A640-EB984B73FE26}" srcOrd="2" destOrd="0" parTransId="{ED50189C-978D-42C0-8932-4F1638C616B4}" sibTransId="{580C0EA8-AD7C-4DBD-A8D8-0A88DB327560}"/>
    <dgm:cxn modelId="{478EA9C4-5559-49D7-B4A5-86A8AC1BEDC0}" type="presOf" srcId="{CB20B598-1648-47C1-A551-647F4FC2A633}" destId="{6F34B253-1CFD-416A-A7B1-E55712A7A2D4}" srcOrd="0" destOrd="1" presId="urn:microsoft.com/office/officeart/2005/8/layout/hProcess4"/>
    <dgm:cxn modelId="{91D1269A-BF10-44DE-985D-B69E5615399F}" type="presOf" srcId="{C6586603-BE62-46FF-A88C-EC4A1121262D}" destId="{DA2C5EB7-995D-4C06-A50D-32218AF3C95C}" srcOrd="0" destOrd="0" presId="urn:microsoft.com/office/officeart/2005/8/layout/hProcess4"/>
    <dgm:cxn modelId="{7086CE73-D383-41C2-8F20-EB32158EA2AF}" type="presOf" srcId="{E9EBD5C3-5B14-4D47-8857-2ED65C76E17B}" destId="{3E7B7ECE-EED0-4BA1-B887-2A1D6D0260F9}" srcOrd="0" destOrd="0" presId="urn:microsoft.com/office/officeart/2005/8/layout/hProcess4"/>
    <dgm:cxn modelId="{146969EB-1575-4C48-8A0F-700ED79773BF}" srcId="{FC417298-1AFE-4ED7-B4AE-34D2E50970A9}" destId="{B93B8003-7476-4DA4-A8B8-C557F9A2F545}" srcOrd="1" destOrd="0" parTransId="{664AA132-F0AA-46E3-A509-E133BB70A357}" sibTransId="{06AAD97F-38F8-435C-BCB3-2BD352A7B371}"/>
    <dgm:cxn modelId="{A210BB11-1FF9-45F9-9BAE-7882D5629F2B}" type="presOf" srcId="{5DDB37C8-7B53-41AE-8CFA-1C6D4C5C29F3}" destId="{52AD82D5-3365-4CCC-87BB-347B530DAA9D}" srcOrd="1" destOrd="1" presId="urn:microsoft.com/office/officeart/2005/8/layout/hProcess4"/>
    <dgm:cxn modelId="{1192D073-70F7-46A7-9893-899AC0DBE039}" type="presOf" srcId="{A801BE92-A57A-4EA8-B368-36C08C3037A5}" destId="{7AD15A11-82A1-43EA-BCF8-5A175BC7AC41}" srcOrd="0" destOrd="0" presId="urn:microsoft.com/office/officeart/2005/8/layout/hProcess4"/>
    <dgm:cxn modelId="{78465ABE-07C2-417A-A0F7-E28DFB97E2A7}" type="presOf" srcId="{ACB5B92E-7125-47E3-A359-0013086D496C}" destId="{6F34B253-1CFD-416A-A7B1-E55712A7A2D4}" srcOrd="0" destOrd="3" presId="urn:microsoft.com/office/officeart/2005/8/layout/hProcess4"/>
    <dgm:cxn modelId="{463A9F3E-4867-4567-88C0-BC07D5EBE288}" type="presOf" srcId="{B93B8003-7476-4DA4-A8B8-C557F9A2F545}" destId="{98B3FC45-FB96-48CA-87EE-83413289A042}" srcOrd="1" destOrd="1" presId="urn:microsoft.com/office/officeart/2005/8/layout/hProcess4"/>
    <dgm:cxn modelId="{738284B5-CCAE-45E9-BC2D-9AAF33AB6784}" srcId="{E9EBD5C3-5B14-4D47-8857-2ED65C76E17B}" destId="{30CAB940-4978-4731-ACEB-410F8A571010}" srcOrd="0" destOrd="0" parTransId="{0B3F6F8D-0011-4BD2-B863-34EBB91C5F56}" sibTransId="{45D9A673-50B5-454F-95D6-164CAF22C649}"/>
    <dgm:cxn modelId="{77DB53A5-79D7-4761-84C4-0F9E2A3AB397}" type="presOf" srcId="{CB20B598-1648-47C1-A551-647F4FC2A633}" destId="{15BCB574-BB89-457C-ACDB-FAC07DC78D91}" srcOrd="1" destOrd="1" presId="urn:microsoft.com/office/officeart/2005/8/layout/hProcess4"/>
    <dgm:cxn modelId="{BCA2EE2A-E00E-485E-8B4F-77B43DBEA653}" srcId="{C7453D3C-CB3D-4654-A6CA-34C097476A65}" destId="{ACB5B92E-7125-47E3-A359-0013086D496C}" srcOrd="3" destOrd="0" parTransId="{AED1D5B7-085E-4624-B7A6-4823666E0B13}" sibTransId="{76A58337-A7D7-4BC5-AB5B-093D8E1FEB23}"/>
    <dgm:cxn modelId="{7C419C5D-7501-4133-AF49-41958562335D}" srcId="{E9EBD5C3-5B14-4D47-8857-2ED65C76E17B}" destId="{FC417298-1AFE-4ED7-B4AE-34D2E50970A9}" srcOrd="2" destOrd="0" parTransId="{9B626B9C-E496-4F5F-ACA9-EB45BA047F33}" sibTransId="{F8A2B325-624F-43FB-BC9A-6A46A91A3F32}"/>
    <dgm:cxn modelId="{D2D7A9E1-33C7-4ABE-8F5B-647A3F669FDD}" type="presOf" srcId="{779B7A14-178B-483F-BFA2-1AAE0342E2A5}" destId="{6F34B253-1CFD-416A-A7B1-E55712A7A2D4}" srcOrd="0" destOrd="0" presId="urn:microsoft.com/office/officeart/2005/8/layout/hProcess4"/>
    <dgm:cxn modelId="{457C6152-9FB7-4010-9825-831CD1037287}" type="presOf" srcId="{30CAB940-4978-4731-ACEB-410F8A571010}" destId="{B5071238-1926-4D82-8D1F-C36DE1831BB1}" srcOrd="0" destOrd="0" presId="urn:microsoft.com/office/officeart/2005/8/layout/hProcess4"/>
    <dgm:cxn modelId="{EC75B65F-64F1-4231-A83D-6AA249366800}" type="presOf" srcId="{E4CEBCC3-E6F6-4E04-80D4-6EE61977E3E2}" destId="{15BCB574-BB89-457C-ACDB-FAC07DC78D91}" srcOrd="1" destOrd="2" presId="urn:microsoft.com/office/officeart/2005/8/layout/hProcess4"/>
    <dgm:cxn modelId="{DD467689-3774-40A4-85EE-CA9C89C7F023}" type="presOf" srcId="{F8B8D5F5-0A7A-4769-BAC0-3384FBF6E91C}" destId="{D0F32A55-9EC9-4C78-90CF-59D9A7770A6A}" srcOrd="0" destOrd="0" presId="urn:microsoft.com/office/officeart/2005/8/layout/hProcess4"/>
    <dgm:cxn modelId="{303741BC-9519-435A-BA0C-5466273A3A40}" type="presOf" srcId="{B93B8003-7476-4DA4-A8B8-C557F9A2F545}" destId="{DA2C5EB7-995D-4C06-A50D-32218AF3C95C}" srcOrd="0" destOrd="1" presId="urn:microsoft.com/office/officeart/2005/8/layout/hProcess4"/>
    <dgm:cxn modelId="{13BBC4D3-6641-428D-A468-59A0DC25DE57}" type="presOf" srcId="{C7453D3C-CB3D-4654-A6CA-34C097476A65}" destId="{6696C0EF-A61F-4F7B-9142-52F63054B124}" srcOrd="0" destOrd="0" presId="urn:microsoft.com/office/officeart/2005/8/layout/hProcess4"/>
    <dgm:cxn modelId="{4F243587-22B2-4210-92DA-EFBDD3993703}" srcId="{30CAB940-4978-4731-ACEB-410F8A571010}" destId="{A801BE92-A57A-4EA8-B368-36C08C3037A5}" srcOrd="0" destOrd="0" parTransId="{1CC2887A-2F76-4DD7-AA4D-32F383F94FB1}" sibTransId="{7E42499F-D506-4165-B03C-1FA98B24AA36}"/>
    <dgm:cxn modelId="{94ADEE71-64E2-4627-9247-D6DE124368B9}" type="presOf" srcId="{779B7A14-178B-483F-BFA2-1AAE0342E2A5}" destId="{15BCB574-BB89-457C-ACDB-FAC07DC78D91}" srcOrd="1" destOrd="0" presId="urn:microsoft.com/office/officeart/2005/8/layout/hProcess4"/>
    <dgm:cxn modelId="{8910B75A-A513-4866-9E9D-2C165C46BBA2}" type="presOf" srcId="{45D9A673-50B5-454F-95D6-164CAF22C649}" destId="{61FC1C52-C790-48F2-B46F-DE9069E5EB9F}" srcOrd="0" destOrd="0" presId="urn:microsoft.com/office/officeart/2005/8/layout/hProcess4"/>
    <dgm:cxn modelId="{F56C1184-A7D0-45BC-AD9D-A36CF7D433D4}" type="presParOf" srcId="{3E7B7ECE-EED0-4BA1-B887-2A1D6D0260F9}" destId="{E653E012-D22F-4C1B-A247-C459D34A72A5}" srcOrd="0" destOrd="0" presId="urn:microsoft.com/office/officeart/2005/8/layout/hProcess4"/>
    <dgm:cxn modelId="{B38E4688-7A04-4F41-971D-FA8877BBD968}" type="presParOf" srcId="{3E7B7ECE-EED0-4BA1-B887-2A1D6D0260F9}" destId="{7B4ACDD7-881C-432D-A8D9-57BB388CE36D}" srcOrd="1" destOrd="0" presId="urn:microsoft.com/office/officeart/2005/8/layout/hProcess4"/>
    <dgm:cxn modelId="{AFC07344-3214-478B-87EE-BAAC9A4836CC}" type="presParOf" srcId="{3E7B7ECE-EED0-4BA1-B887-2A1D6D0260F9}" destId="{78B787D2-D975-4631-984E-AC703E104DE3}" srcOrd="2" destOrd="0" presId="urn:microsoft.com/office/officeart/2005/8/layout/hProcess4"/>
    <dgm:cxn modelId="{F490036D-0600-4566-821D-399B8DD35AC5}" type="presParOf" srcId="{78B787D2-D975-4631-984E-AC703E104DE3}" destId="{B51076B9-6310-4B62-A23E-F8CEFE411417}" srcOrd="0" destOrd="0" presId="urn:microsoft.com/office/officeart/2005/8/layout/hProcess4"/>
    <dgm:cxn modelId="{9C65E440-AE5D-4765-AA8F-156155E88EDE}" type="presParOf" srcId="{B51076B9-6310-4B62-A23E-F8CEFE411417}" destId="{442D5DEB-3284-4868-A25C-F020252D87CA}" srcOrd="0" destOrd="0" presId="urn:microsoft.com/office/officeart/2005/8/layout/hProcess4"/>
    <dgm:cxn modelId="{53597FBC-0238-4AB6-A52D-834DFD31D487}" type="presParOf" srcId="{B51076B9-6310-4B62-A23E-F8CEFE411417}" destId="{7AD15A11-82A1-43EA-BCF8-5A175BC7AC41}" srcOrd="1" destOrd="0" presId="urn:microsoft.com/office/officeart/2005/8/layout/hProcess4"/>
    <dgm:cxn modelId="{401E6B18-21E8-4059-AA12-D4B4418444FB}" type="presParOf" srcId="{B51076B9-6310-4B62-A23E-F8CEFE411417}" destId="{52AD82D5-3365-4CCC-87BB-347B530DAA9D}" srcOrd="2" destOrd="0" presId="urn:microsoft.com/office/officeart/2005/8/layout/hProcess4"/>
    <dgm:cxn modelId="{7E734385-7EF6-4AD5-9084-6AC154509BB9}" type="presParOf" srcId="{B51076B9-6310-4B62-A23E-F8CEFE411417}" destId="{B5071238-1926-4D82-8D1F-C36DE1831BB1}" srcOrd="3" destOrd="0" presId="urn:microsoft.com/office/officeart/2005/8/layout/hProcess4"/>
    <dgm:cxn modelId="{75A84E9E-5A53-4D09-A01B-469CB74D21A3}" type="presParOf" srcId="{B51076B9-6310-4B62-A23E-F8CEFE411417}" destId="{63ABD8C6-6A5C-4776-A8EF-2F50F9F24A71}" srcOrd="4" destOrd="0" presId="urn:microsoft.com/office/officeart/2005/8/layout/hProcess4"/>
    <dgm:cxn modelId="{603CF1E4-48E1-4DD0-B884-1D1B5F874233}" type="presParOf" srcId="{78B787D2-D975-4631-984E-AC703E104DE3}" destId="{61FC1C52-C790-48F2-B46F-DE9069E5EB9F}" srcOrd="1" destOrd="0" presId="urn:microsoft.com/office/officeart/2005/8/layout/hProcess4"/>
    <dgm:cxn modelId="{CEA86847-F910-45F7-B40E-232746347638}" type="presParOf" srcId="{78B787D2-D975-4631-984E-AC703E104DE3}" destId="{367DEA5E-81E7-4544-934F-7CB0431B3447}" srcOrd="2" destOrd="0" presId="urn:microsoft.com/office/officeart/2005/8/layout/hProcess4"/>
    <dgm:cxn modelId="{DF804FB6-E6F9-4FD7-9A3C-D8F165F98089}" type="presParOf" srcId="{367DEA5E-81E7-4544-934F-7CB0431B3447}" destId="{7F9B3B28-F062-43B6-9777-EF303E06FDF4}" srcOrd="0" destOrd="0" presId="urn:microsoft.com/office/officeart/2005/8/layout/hProcess4"/>
    <dgm:cxn modelId="{7D9BF4A1-AF79-4DE0-8320-12EF2F10D476}" type="presParOf" srcId="{367DEA5E-81E7-4544-934F-7CB0431B3447}" destId="{6F34B253-1CFD-416A-A7B1-E55712A7A2D4}" srcOrd="1" destOrd="0" presId="urn:microsoft.com/office/officeart/2005/8/layout/hProcess4"/>
    <dgm:cxn modelId="{2C763D5F-9524-4C0A-9E2A-424A82DA06A1}" type="presParOf" srcId="{367DEA5E-81E7-4544-934F-7CB0431B3447}" destId="{15BCB574-BB89-457C-ACDB-FAC07DC78D91}" srcOrd="2" destOrd="0" presId="urn:microsoft.com/office/officeart/2005/8/layout/hProcess4"/>
    <dgm:cxn modelId="{87735BDB-E1CD-4B8C-8619-12157FE1DDB7}" type="presParOf" srcId="{367DEA5E-81E7-4544-934F-7CB0431B3447}" destId="{6696C0EF-A61F-4F7B-9142-52F63054B124}" srcOrd="3" destOrd="0" presId="urn:microsoft.com/office/officeart/2005/8/layout/hProcess4"/>
    <dgm:cxn modelId="{2817329E-97F2-41E4-903A-69606463213D}" type="presParOf" srcId="{367DEA5E-81E7-4544-934F-7CB0431B3447}" destId="{1B26CB93-ABB1-421D-8053-EDEDD5C9997C}" srcOrd="4" destOrd="0" presId="urn:microsoft.com/office/officeart/2005/8/layout/hProcess4"/>
    <dgm:cxn modelId="{B6D7E554-AC11-4699-A120-3CDDE2D53B51}" type="presParOf" srcId="{78B787D2-D975-4631-984E-AC703E104DE3}" destId="{D0F32A55-9EC9-4C78-90CF-59D9A7770A6A}" srcOrd="3" destOrd="0" presId="urn:microsoft.com/office/officeart/2005/8/layout/hProcess4"/>
    <dgm:cxn modelId="{76611DCA-E915-4220-B1E6-248DD98157F8}" type="presParOf" srcId="{78B787D2-D975-4631-984E-AC703E104DE3}" destId="{7EF74AD1-8B75-4004-BBBB-65D02104B65C}" srcOrd="4" destOrd="0" presId="urn:microsoft.com/office/officeart/2005/8/layout/hProcess4"/>
    <dgm:cxn modelId="{123B429B-ACA3-4DB1-A821-73CA7368A94F}" type="presParOf" srcId="{7EF74AD1-8B75-4004-BBBB-65D02104B65C}" destId="{E1E0F58D-BCD1-4584-A5D7-8EE80112D304}" srcOrd="0" destOrd="0" presId="urn:microsoft.com/office/officeart/2005/8/layout/hProcess4"/>
    <dgm:cxn modelId="{74097691-98EC-4381-B16E-F701591482D9}" type="presParOf" srcId="{7EF74AD1-8B75-4004-BBBB-65D02104B65C}" destId="{DA2C5EB7-995D-4C06-A50D-32218AF3C95C}" srcOrd="1" destOrd="0" presId="urn:microsoft.com/office/officeart/2005/8/layout/hProcess4"/>
    <dgm:cxn modelId="{16F9E578-4B7C-4557-8378-C3654D8C6D86}" type="presParOf" srcId="{7EF74AD1-8B75-4004-BBBB-65D02104B65C}" destId="{98B3FC45-FB96-48CA-87EE-83413289A042}" srcOrd="2" destOrd="0" presId="urn:microsoft.com/office/officeart/2005/8/layout/hProcess4"/>
    <dgm:cxn modelId="{505B92F6-2585-4B14-9CBB-02385D678D68}" type="presParOf" srcId="{7EF74AD1-8B75-4004-BBBB-65D02104B65C}" destId="{87AB8E7B-0BD2-4F6E-86E7-A3E7C034AFC9}" srcOrd="3" destOrd="0" presId="urn:microsoft.com/office/officeart/2005/8/layout/hProcess4"/>
    <dgm:cxn modelId="{639E72A3-FC04-4DE7-B02A-D26370D01BEC}" type="presParOf" srcId="{7EF74AD1-8B75-4004-BBBB-65D02104B65C}" destId="{8D80EE24-2CBC-4F94-A0E0-41026B8B232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8AE015-DAE4-490C-AA78-EF487E53B8F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F9373-E575-4C39-9609-492A62041331}">
      <dgm:prSet phldrT="[Text]" custT="1"/>
      <dgm:spPr/>
      <dgm:t>
        <a:bodyPr/>
        <a:lstStyle/>
        <a:p>
          <a:r>
            <a:rPr lang="en-US" sz="3000" dirty="0"/>
            <a:t>Academic Budget   Planning</a:t>
          </a:r>
        </a:p>
      </dgm:t>
    </dgm:pt>
    <dgm:pt modelId="{E834AE05-7B08-4075-9F98-E79F4C9D5CB5}" type="parTrans" cxnId="{774400BD-471B-464C-8713-D91EC3884C8F}">
      <dgm:prSet/>
      <dgm:spPr/>
      <dgm:t>
        <a:bodyPr/>
        <a:lstStyle/>
        <a:p>
          <a:endParaRPr lang="en-US"/>
        </a:p>
      </dgm:t>
    </dgm:pt>
    <dgm:pt modelId="{27CE3723-DC90-45AA-8231-D4F5684C6602}" type="sibTrans" cxnId="{774400BD-471B-464C-8713-D91EC3884C8F}">
      <dgm:prSet/>
      <dgm:spPr/>
      <dgm:t>
        <a:bodyPr/>
        <a:lstStyle/>
        <a:p>
          <a:endParaRPr lang="en-US"/>
        </a:p>
      </dgm:t>
    </dgm:pt>
    <dgm:pt modelId="{927F8CAE-544B-49D5-A88D-548FDE09C7FF}">
      <dgm:prSet phldrT="[Text]"/>
      <dgm:spPr/>
      <dgm:t>
        <a:bodyPr/>
        <a:lstStyle/>
        <a:p>
          <a:r>
            <a:rPr lang="en-US" dirty="0"/>
            <a:t>Instruction</a:t>
          </a:r>
        </a:p>
      </dgm:t>
    </dgm:pt>
    <dgm:pt modelId="{435E3D74-AE1C-41AF-95DA-F6E2F7D5E36D}" type="parTrans" cxnId="{51A075B1-5EA7-4393-A6B2-C334A1AD6769}">
      <dgm:prSet/>
      <dgm:spPr/>
      <dgm:t>
        <a:bodyPr/>
        <a:lstStyle/>
        <a:p>
          <a:endParaRPr lang="en-US"/>
        </a:p>
      </dgm:t>
    </dgm:pt>
    <dgm:pt modelId="{0CC5AFA8-2A50-461B-893A-3ECB3F916CC6}" type="sibTrans" cxnId="{51A075B1-5EA7-4393-A6B2-C334A1AD6769}">
      <dgm:prSet/>
      <dgm:spPr/>
      <dgm:t>
        <a:bodyPr/>
        <a:lstStyle/>
        <a:p>
          <a:endParaRPr lang="en-US"/>
        </a:p>
      </dgm:t>
    </dgm:pt>
    <dgm:pt modelId="{92370F50-AF15-40B2-93E9-E7BD8B9BD426}">
      <dgm:prSet phldrT="[Text]"/>
      <dgm:spPr/>
      <dgm:t>
        <a:bodyPr/>
        <a:lstStyle/>
        <a:p>
          <a:r>
            <a:rPr lang="en-US" dirty="0"/>
            <a:t>Operations</a:t>
          </a:r>
        </a:p>
      </dgm:t>
    </dgm:pt>
    <dgm:pt modelId="{47D0907E-ADA7-4BF5-82C3-091309F3C3EB}" type="parTrans" cxnId="{736081E5-A3FC-42EE-9B0F-A7E32EF3E9D6}">
      <dgm:prSet/>
      <dgm:spPr/>
      <dgm:t>
        <a:bodyPr/>
        <a:lstStyle/>
        <a:p>
          <a:endParaRPr lang="en-US"/>
        </a:p>
      </dgm:t>
    </dgm:pt>
    <dgm:pt modelId="{184E5BA7-4D7F-4C91-BC59-1BE30AA621AB}" type="sibTrans" cxnId="{736081E5-A3FC-42EE-9B0F-A7E32EF3E9D6}">
      <dgm:prSet/>
      <dgm:spPr/>
      <dgm:t>
        <a:bodyPr/>
        <a:lstStyle/>
        <a:p>
          <a:endParaRPr lang="en-US"/>
        </a:p>
      </dgm:t>
    </dgm:pt>
    <dgm:pt modelId="{2E36E8B2-3DBD-48F3-B5AB-C417DD76DC19}">
      <dgm:prSet phldrT="[Text]"/>
      <dgm:spPr/>
      <dgm:t>
        <a:bodyPr/>
        <a:lstStyle/>
        <a:p>
          <a:r>
            <a:rPr lang="en-US" dirty="0"/>
            <a:t>Short and Long Term Fiscal Planning</a:t>
          </a:r>
        </a:p>
      </dgm:t>
    </dgm:pt>
    <dgm:pt modelId="{5F724B5F-DDA3-487C-9E6F-CA6D750353BD}" type="parTrans" cxnId="{C930F77D-9937-4B19-87DF-C317089B2C37}">
      <dgm:prSet/>
      <dgm:spPr/>
      <dgm:t>
        <a:bodyPr/>
        <a:lstStyle/>
        <a:p>
          <a:endParaRPr lang="en-US"/>
        </a:p>
      </dgm:t>
    </dgm:pt>
    <dgm:pt modelId="{2CD47A06-F9AE-4C23-9D79-6FDE63151343}" type="sibTrans" cxnId="{C930F77D-9937-4B19-87DF-C317089B2C37}">
      <dgm:prSet/>
      <dgm:spPr/>
      <dgm:t>
        <a:bodyPr/>
        <a:lstStyle/>
        <a:p>
          <a:endParaRPr lang="en-US"/>
        </a:p>
      </dgm:t>
    </dgm:pt>
    <dgm:pt modelId="{8B2F5832-20BA-43E1-98B4-36E3A6463DB9}">
      <dgm:prSet phldrT="[Text]" custT="1"/>
      <dgm:spPr/>
      <dgm:t>
        <a:bodyPr/>
        <a:lstStyle/>
        <a:p>
          <a:r>
            <a:rPr lang="en-US" sz="3000" dirty="0"/>
            <a:t>Budget Management</a:t>
          </a:r>
        </a:p>
      </dgm:t>
    </dgm:pt>
    <dgm:pt modelId="{3E23A6E2-B35F-4F8E-A96D-26B69D2B94FF}" type="parTrans" cxnId="{73FCB95F-DD50-432F-950E-9BABE4634A06}">
      <dgm:prSet/>
      <dgm:spPr/>
      <dgm:t>
        <a:bodyPr/>
        <a:lstStyle/>
        <a:p>
          <a:endParaRPr lang="en-US"/>
        </a:p>
      </dgm:t>
    </dgm:pt>
    <dgm:pt modelId="{C7448E5C-281F-4856-81B8-CB78A8F79197}" type="sibTrans" cxnId="{73FCB95F-DD50-432F-950E-9BABE4634A06}">
      <dgm:prSet/>
      <dgm:spPr/>
      <dgm:t>
        <a:bodyPr/>
        <a:lstStyle/>
        <a:p>
          <a:endParaRPr lang="en-US"/>
        </a:p>
      </dgm:t>
    </dgm:pt>
    <dgm:pt modelId="{58251EA9-1066-4DC2-95B8-AFFD42BA69E7}">
      <dgm:prSet phldrT="[Text]"/>
      <dgm:spPr/>
      <dgm:t>
        <a:bodyPr/>
        <a:lstStyle/>
        <a:p>
          <a:r>
            <a:rPr lang="en-US" dirty="0"/>
            <a:t>Policies &amp; Procedures</a:t>
          </a:r>
        </a:p>
      </dgm:t>
    </dgm:pt>
    <dgm:pt modelId="{5B25384F-F625-425F-8FAD-6837415E3BCD}" type="parTrans" cxnId="{1A38947C-B548-4344-85DF-6234C89A748C}">
      <dgm:prSet/>
      <dgm:spPr/>
      <dgm:t>
        <a:bodyPr/>
        <a:lstStyle/>
        <a:p>
          <a:endParaRPr lang="en-US"/>
        </a:p>
      </dgm:t>
    </dgm:pt>
    <dgm:pt modelId="{7E2CBDA0-9B24-4208-A758-AF216D99D52D}" type="sibTrans" cxnId="{1A38947C-B548-4344-85DF-6234C89A748C}">
      <dgm:prSet/>
      <dgm:spPr/>
      <dgm:t>
        <a:bodyPr/>
        <a:lstStyle/>
        <a:p>
          <a:endParaRPr lang="en-US"/>
        </a:p>
      </dgm:t>
    </dgm:pt>
    <dgm:pt modelId="{E4C13143-01AA-4BCB-B299-2A89F7851CB7}">
      <dgm:prSet phldrT="[Text]"/>
      <dgm:spPr/>
      <dgm:t>
        <a:bodyPr/>
        <a:lstStyle/>
        <a:p>
          <a:r>
            <a:rPr lang="en-US" dirty="0"/>
            <a:t>Academic Unit Support</a:t>
          </a:r>
        </a:p>
      </dgm:t>
    </dgm:pt>
    <dgm:pt modelId="{ED06EE2B-7D65-4FDA-9B73-66A68FB0B45A}" type="parTrans" cxnId="{A1462A07-BCA1-4F43-8DE6-5F9231197A74}">
      <dgm:prSet/>
      <dgm:spPr/>
      <dgm:t>
        <a:bodyPr/>
        <a:lstStyle/>
        <a:p>
          <a:endParaRPr lang="en-US"/>
        </a:p>
      </dgm:t>
    </dgm:pt>
    <dgm:pt modelId="{43359E7C-2623-4E59-9F7A-D83812AAF4B8}" type="sibTrans" cxnId="{A1462A07-BCA1-4F43-8DE6-5F9231197A74}">
      <dgm:prSet/>
      <dgm:spPr/>
      <dgm:t>
        <a:bodyPr/>
        <a:lstStyle/>
        <a:p>
          <a:endParaRPr lang="en-US"/>
        </a:p>
      </dgm:t>
    </dgm:pt>
    <dgm:pt modelId="{C185C6D8-DC16-4CF8-927A-8B9BAA2903D3}">
      <dgm:prSet phldrT="[Text]"/>
      <dgm:spPr/>
      <dgm:t>
        <a:bodyPr/>
        <a:lstStyle/>
        <a:p>
          <a:r>
            <a:rPr lang="en-US" dirty="0"/>
            <a:t>Fiscal Oversight</a:t>
          </a:r>
        </a:p>
      </dgm:t>
    </dgm:pt>
    <dgm:pt modelId="{881436A1-68A7-446E-A6EA-2205916B3E3E}" type="parTrans" cxnId="{9E804628-D91E-4912-953B-396CA755DF8B}">
      <dgm:prSet/>
      <dgm:spPr/>
      <dgm:t>
        <a:bodyPr/>
        <a:lstStyle/>
        <a:p>
          <a:endParaRPr lang="en-US"/>
        </a:p>
      </dgm:t>
    </dgm:pt>
    <dgm:pt modelId="{DCA9E5F2-00BA-419F-86F5-73F24DA3F7CF}" type="sibTrans" cxnId="{9E804628-D91E-4912-953B-396CA755DF8B}">
      <dgm:prSet/>
      <dgm:spPr/>
      <dgm:t>
        <a:bodyPr/>
        <a:lstStyle/>
        <a:p>
          <a:endParaRPr lang="en-US"/>
        </a:p>
      </dgm:t>
    </dgm:pt>
    <dgm:pt modelId="{82322368-0E23-4FAF-B9D5-5783DC03E0C3}">
      <dgm:prSet phldrT="[Text]" custT="1"/>
      <dgm:spPr/>
      <dgm:t>
        <a:bodyPr/>
        <a:lstStyle/>
        <a:p>
          <a:r>
            <a:rPr lang="en-US" sz="3000" dirty="0"/>
            <a:t>Human Capital Management</a:t>
          </a:r>
        </a:p>
      </dgm:t>
    </dgm:pt>
    <dgm:pt modelId="{2131884D-3772-4AA8-A9E0-7BE0B5C620B3}" type="parTrans" cxnId="{B2B0D87C-E2AA-442B-B39D-9046154FE7B4}">
      <dgm:prSet/>
      <dgm:spPr/>
      <dgm:t>
        <a:bodyPr/>
        <a:lstStyle/>
        <a:p>
          <a:endParaRPr lang="en-US"/>
        </a:p>
      </dgm:t>
    </dgm:pt>
    <dgm:pt modelId="{1590B47C-B0E0-4458-957D-297C44206187}" type="sibTrans" cxnId="{B2B0D87C-E2AA-442B-B39D-9046154FE7B4}">
      <dgm:prSet/>
      <dgm:spPr/>
      <dgm:t>
        <a:bodyPr/>
        <a:lstStyle/>
        <a:p>
          <a:endParaRPr lang="en-US"/>
        </a:p>
      </dgm:t>
    </dgm:pt>
    <dgm:pt modelId="{766F20E5-99F1-4C89-9204-366572886E5F}">
      <dgm:prSet phldrT="[Text]"/>
      <dgm:spPr/>
      <dgm:t>
        <a:bodyPr/>
        <a:lstStyle/>
        <a:p>
          <a:r>
            <a:rPr lang="en-US" dirty="0"/>
            <a:t>Academic Workforce Planning</a:t>
          </a:r>
        </a:p>
      </dgm:t>
    </dgm:pt>
    <dgm:pt modelId="{1DCED4CD-2E20-4657-9250-52931802CBA1}" type="parTrans" cxnId="{2BF6C809-793A-4B87-A332-6C22282E2D99}">
      <dgm:prSet/>
      <dgm:spPr/>
      <dgm:t>
        <a:bodyPr/>
        <a:lstStyle/>
        <a:p>
          <a:endParaRPr lang="en-US"/>
        </a:p>
      </dgm:t>
    </dgm:pt>
    <dgm:pt modelId="{E9B99717-4ABD-417F-86F4-CA1C8B62EFF6}" type="sibTrans" cxnId="{2BF6C809-793A-4B87-A332-6C22282E2D99}">
      <dgm:prSet/>
      <dgm:spPr/>
      <dgm:t>
        <a:bodyPr/>
        <a:lstStyle/>
        <a:p>
          <a:endParaRPr lang="en-US"/>
        </a:p>
      </dgm:t>
    </dgm:pt>
    <dgm:pt modelId="{C546A5A2-5A20-4FFD-968B-C9C6B1E64D56}">
      <dgm:prSet phldrT="[Text]"/>
      <dgm:spPr/>
      <dgm:t>
        <a:bodyPr/>
        <a:lstStyle/>
        <a:p>
          <a:r>
            <a:rPr lang="en-US" dirty="0"/>
            <a:t>Staffing Reconciliations</a:t>
          </a:r>
        </a:p>
        <a:p>
          <a:r>
            <a:rPr lang="en-US" dirty="0"/>
            <a:t>(Academic/Staff)</a:t>
          </a:r>
        </a:p>
      </dgm:t>
    </dgm:pt>
    <dgm:pt modelId="{C5763A82-9AC7-46F5-9E11-DD63E55D0023}" type="parTrans" cxnId="{DDD70C15-284C-440E-B17D-BF6CF61B1AD0}">
      <dgm:prSet/>
      <dgm:spPr/>
      <dgm:t>
        <a:bodyPr/>
        <a:lstStyle/>
        <a:p>
          <a:endParaRPr lang="en-US"/>
        </a:p>
      </dgm:t>
    </dgm:pt>
    <dgm:pt modelId="{AB11DB7D-24A4-4DBF-94E7-9CEED29F211C}" type="sibTrans" cxnId="{DDD70C15-284C-440E-B17D-BF6CF61B1AD0}">
      <dgm:prSet/>
      <dgm:spPr/>
      <dgm:t>
        <a:bodyPr/>
        <a:lstStyle/>
        <a:p>
          <a:endParaRPr lang="en-US"/>
        </a:p>
      </dgm:t>
    </dgm:pt>
    <dgm:pt modelId="{CAF79476-8CFC-FD4C-A8CF-3CC34A4A5B2F}">
      <dgm:prSet phldrT="[Text]"/>
      <dgm:spPr/>
      <dgm:t>
        <a:bodyPr/>
        <a:lstStyle/>
        <a:p>
          <a:r>
            <a:rPr lang="en-US" dirty="0"/>
            <a:t>Allocation &amp; Transfer of Funds</a:t>
          </a:r>
        </a:p>
      </dgm:t>
    </dgm:pt>
    <dgm:pt modelId="{44A219FF-0C84-4B4A-8011-DD8BC2206EA2}" type="parTrans" cxnId="{26F0381A-7CFF-4544-BD2B-2C4E6529A958}">
      <dgm:prSet/>
      <dgm:spPr/>
      <dgm:t>
        <a:bodyPr/>
        <a:lstStyle/>
        <a:p>
          <a:endParaRPr lang="en-US"/>
        </a:p>
      </dgm:t>
    </dgm:pt>
    <dgm:pt modelId="{1F18F8C7-E13A-484C-9C91-D952D92EBC08}" type="sibTrans" cxnId="{26F0381A-7CFF-4544-BD2B-2C4E6529A958}">
      <dgm:prSet/>
      <dgm:spPr/>
      <dgm:t>
        <a:bodyPr/>
        <a:lstStyle/>
        <a:p>
          <a:endParaRPr lang="en-US"/>
        </a:p>
      </dgm:t>
    </dgm:pt>
    <dgm:pt modelId="{E111CFDE-7EDB-384F-B2EB-5E013AE6FDAF}">
      <dgm:prSet phldrT="[Text]"/>
      <dgm:spPr/>
      <dgm:t>
        <a:bodyPr/>
        <a:lstStyle/>
        <a:p>
          <a:r>
            <a:rPr lang="en-US" dirty="0"/>
            <a:t>Policy Proposal &amp; Analysis</a:t>
          </a:r>
        </a:p>
      </dgm:t>
    </dgm:pt>
    <dgm:pt modelId="{4F398157-F4F6-5A40-8CD5-714B62F2ED17}" type="parTrans" cxnId="{73B49963-B8BC-4840-AC49-4A40F392E2C7}">
      <dgm:prSet/>
      <dgm:spPr/>
      <dgm:t>
        <a:bodyPr/>
        <a:lstStyle/>
        <a:p>
          <a:endParaRPr lang="en-US"/>
        </a:p>
      </dgm:t>
    </dgm:pt>
    <dgm:pt modelId="{2D5E01C4-F0B9-744E-9188-B52AA40E4C4E}" type="sibTrans" cxnId="{73B49963-B8BC-4840-AC49-4A40F392E2C7}">
      <dgm:prSet/>
      <dgm:spPr/>
      <dgm:t>
        <a:bodyPr/>
        <a:lstStyle/>
        <a:p>
          <a:endParaRPr lang="en-US"/>
        </a:p>
      </dgm:t>
    </dgm:pt>
    <dgm:pt modelId="{D4C52FD0-7BA6-43F6-B312-5B1CCE3D6541}" type="pres">
      <dgm:prSet presAssocID="{D38AE015-DAE4-490C-AA78-EF487E53B8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2669-1602-44E2-BBFE-8BA9B570FAF1}" type="pres">
      <dgm:prSet presAssocID="{13EF9373-E575-4C39-9609-492A62041331}" presName="compNode" presStyleCnt="0"/>
      <dgm:spPr/>
    </dgm:pt>
    <dgm:pt modelId="{60331D03-6A94-4082-88FF-B62263EAA9A9}" type="pres">
      <dgm:prSet presAssocID="{13EF9373-E575-4C39-9609-492A62041331}" presName="aNode" presStyleLbl="bgShp" presStyleIdx="0" presStyleCnt="3"/>
      <dgm:spPr/>
      <dgm:t>
        <a:bodyPr/>
        <a:lstStyle/>
        <a:p>
          <a:endParaRPr lang="en-US"/>
        </a:p>
      </dgm:t>
    </dgm:pt>
    <dgm:pt modelId="{94D9ABD8-0031-45D4-8210-3707DB60789C}" type="pres">
      <dgm:prSet presAssocID="{13EF9373-E575-4C39-9609-492A62041331}" presName="textNode" presStyleLbl="bgShp" presStyleIdx="0" presStyleCnt="3"/>
      <dgm:spPr/>
      <dgm:t>
        <a:bodyPr/>
        <a:lstStyle/>
        <a:p>
          <a:endParaRPr lang="en-US"/>
        </a:p>
      </dgm:t>
    </dgm:pt>
    <dgm:pt modelId="{D5379B52-50CC-4CE9-8437-DF4386D6A4C4}" type="pres">
      <dgm:prSet presAssocID="{13EF9373-E575-4C39-9609-492A62041331}" presName="compChildNode" presStyleCnt="0"/>
      <dgm:spPr/>
    </dgm:pt>
    <dgm:pt modelId="{EEB18029-FBDF-4205-AAAA-C5720CD8D684}" type="pres">
      <dgm:prSet presAssocID="{13EF9373-E575-4C39-9609-492A62041331}" presName="theInnerList" presStyleCnt="0"/>
      <dgm:spPr/>
    </dgm:pt>
    <dgm:pt modelId="{7CA47F2B-47A8-44CB-B02B-F96A03CD0053}" type="pres">
      <dgm:prSet presAssocID="{2E36E8B2-3DBD-48F3-B5AB-C417DD76DC19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469F-A0E4-D245-8666-626AE29665E7}" type="pres">
      <dgm:prSet presAssocID="{2E36E8B2-3DBD-48F3-B5AB-C417DD76DC19}" presName="aSpace2" presStyleCnt="0"/>
      <dgm:spPr/>
    </dgm:pt>
    <dgm:pt modelId="{C1EB327C-EE0E-48A4-8D67-82A32D2A6DE8}" type="pres">
      <dgm:prSet presAssocID="{927F8CAE-544B-49D5-A88D-548FDE09C7FF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59DFE-5344-49DC-A180-06EA52E200BC}" type="pres">
      <dgm:prSet presAssocID="{927F8CAE-544B-49D5-A88D-548FDE09C7FF}" presName="aSpace2" presStyleCnt="0"/>
      <dgm:spPr/>
    </dgm:pt>
    <dgm:pt modelId="{01297007-86DE-496E-8488-91A609C3AB9F}" type="pres">
      <dgm:prSet presAssocID="{92370F50-AF15-40B2-93E9-E7BD8B9BD426}" presName="childNode" presStyleLbl="node1" presStyleIdx="2" presStyleCnt="10" custLinFactNeighborX="-124" custLinFactNeighborY="-8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F16AA-49E5-D945-A3E0-286A4EE9C7D3}" type="pres">
      <dgm:prSet presAssocID="{92370F50-AF15-40B2-93E9-E7BD8B9BD426}" presName="aSpace2" presStyleCnt="0"/>
      <dgm:spPr/>
    </dgm:pt>
    <dgm:pt modelId="{959D9131-194B-694E-B012-5E5FAF2CCBE9}" type="pres">
      <dgm:prSet presAssocID="{E111CFDE-7EDB-384F-B2EB-5E013AE6FDAF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806D-4604-43DB-A061-3E92738E6B90}" type="pres">
      <dgm:prSet presAssocID="{13EF9373-E575-4C39-9609-492A62041331}" presName="aSpace" presStyleCnt="0"/>
      <dgm:spPr/>
    </dgm:pt>
    <dgm:pt modelId="{BBDE3AD6-F016-48B3-97CC-236D68C5D077}" type="pres">
      <dgm:prSet presAssocID="{8B2F5832-20BA-43E1-98B4-36E3A6463DB9}" presName="compNode" presStyleCnt="0"/>
      <dgm:spPr/>
    </dgm:pt>
    <dgm:pt modelId="{A1B98B6D-171D-4657-BE85-F84F887AD5FA}" type="pres">
      <dgm:prSet presAssocID="{8B2F5832-20BA-43E1-98B4-36E3A6463DB9}" presName="aNode" presStyleLbl="bgShp" presStyleIdx="1" presStyleCnt="3" custScaleX="97934"/>
      <dgm:spPr/>
      <dgm:t>
        <a:bodyPr/>
        <a:lstStyle/>
        <a:p>
          <a:endParaRPr lang="en-US"/>
        </a:p>
      </dgm:t>
    </dgm:pt>
    <dgm:pt modelId="{CCA819EE-3F78-4B0C-84CD-5DBAF7C3C0F9}" type="pres">
      <dgm:prSet presAssocID="{8B2F5832-20BA-43E1-98B4-36E3A6463DB9}" presName="textNode" presStyleLbl="bgShp" presStyleIdx="1" presStyleCnt="3"/>
      <dgm:spPr/>
      <dgm:t>
        <a:bodyPr/>
        <a:lstStyle/>
        <a:p>
          <a:endParaRPr lang="en-US"/>
        </a:p>
      </dgm:t>
    </dgm:pt>
    <dgm:pt modelId="{FB238B5B-92BA-4D91-92C4-DE057E507425}" type="pres">
      <dgm:prSet presAssocID="{8B2F5832-20BA-43E1-98B4-36E3A6463DB9}" presName="compChildNode" presStyleCnt="0"/>
      <dgm:spPr/>
    </dgm:pt>
    <dgm:pt modelId="{B71A46A5-1484-473F-ABD6-C8491D0FFB87}" type="pres">
      <dgm:prSet presAssocID="{8B2F5832-20BA-43E1-98B4-36E3A6463DB9}" presName="theInnerList" presStyleCnt="0"/>
      <dgm:spPr/>
    </dgm:pt>
    <dgm:pt modelId="{7A8FBD50-5136-4F14-B8DF-307F971B9007}" type="pres">
      <dgm:prSet presAssocID="{C185C6D8-DC16-4CF8-927A-8B9BAA2903D3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89FD7-838E-424D-94C3-6DA6DFA3581E}" type="pres">
      <dgm:prSet presAssocID="{C185C6D8-DC16-4CF8-927A-8B9BAA2903D3}" presName="aSpace2" presStyleCnt="0"/>
      <dgm:spPr/>
    </dgm:pt>
    <dgm:pt modelId="{F0E72EDD-5C7C-4945-9303-8EAE57DDC234}" type="pres">
      <dgm:prSet presAssocID="{CAF79476-8CFC-FD4C-A8CF-3CC34A4A5B2F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9CE3C-C557-8A43-9AC6-011AF5A295AF}" type="pres">
      <dgm:prSet presAssocID="{CAF79476-8CFC-FD4C-A8CF-3CC34A4A5B2F}" presName="aSpace2" presStyleCnt="0"/>
      <dgm:spPr/>
    </dgm:pt>
    <dgm:pt modelId="{8D4D5BFC-96A4-4EFA-8562-035C1B33A004}" type="pres">
      <dgm:prSet presAssocID="{58251EA9-1066-4DC2-95B8-AFFD42BA69E7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CC401-F044-FE45-8289-3B3202166665}" type="pres">
      <dgm:prSet presAssocID="{58251EA9-1066-4DC2-95B8-AFFD42BA69E7}" presName="aSpace2" presStyleCnt="0"/>
      <dgm:spPr/>
    </dgm:pt>
    <dgm:pt modelId="{FC7DFF44-7E59-4E76-94A1-18EF3D557F11}" type="pres">
      <dgm:prSet presAssocID="{E4C13143-01AA-4BCB-B299-2A89F7851CB7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FEDF3-F34D-4B17-9F1A-99C75CF75547}" type="pres">
      <dgm:prSet presAssocID="{8B2F5832-20BA-43E1-98B4-36E3A6463DB9}" presName="aSpace" presStyleCnt="0"/>
      <dgm:spPr/>
    </dgm:pt>
    <dgm:pt modelId="{EDB1B949-B33F-43F1-A19F-5F88CE659CE1}" type="pres">
      <dgm:prSet presAssocID="{82322368-0E23-4FAF-B9D5-5783DC03E0C3}" presName="compNode" presStyleCnt="0"/>
      <dgm:spPr/>
    </dgm:pt>
    <dgm:pt modelId="{2EEF2EDA-5B75-47AE-9A9D-F54CEE5821D1}" type="pres">
      <dgm:prSet presAssocID="{82322368-0E23-4FAF-B9D5-5783DC03E0C3}" presName="aNode" presStyleLbl="bgShp" presStyleIdx="2" presStyleCnt="3"/>
      <dgm:spPr/>
      <dgm:t>
        <a:bodyPr/>
        <a:lstStyle/>
        <a:p>
          <a:endParaRPr lang="en-US"/>
        </a:p>
      </dgm:t>
    </dgm:pt>
    <dgm:pt modelId="{F6A5430A-2F09-4D21-96E6-C68E84E4B3C1}" type="pres">
      <dgm:prSet presAssocID="{82322368-0E23-4FAF-B9D5-5783DC03E0C3}" presName="textNode" presStyleLbl="bgShp" presStyleIdx="2" presStyleCnt="3"/>
      <dgm:spPr/>
      <dgm:t>
        <a:bodyPr/>
        <a:lstStyle/>
        <a:p>
          <a:endParaRPr lang="en-US"/>
        </a:p>
      </dgm:t>
    </dgm:pt>
    <dgm:pt modelId="{B54A920D-A457-4AB4-823D-59BA5D2D0384}" type="pres">
      <dgm:prSet presAssocID="{82322368-0E23-4FAF-B9D5-5783DC03E0C3}" presName="compChildNode" presStyleCnt="0"/>
      <dgm:spPr/>
    </dgm:pt>
    <dgm:pt modelId="{482C1ABE-0D0F-46DD-B5E0-9F0D3F97E02A}" type="pres">
      <dgm:prSet presAssocID="{82322368-0E23-4FAF-B9D5-5783DC03E0C3}" presName="theInnerList" presStyleCnt="0"/>
      <dgm:spPr/>
    </dgm:pt>
    <dgm:pt modelId="{B0F7C26F-4556-4CBA-9631-B2C98F0DB21B}" type="pres">
      <dgm:prSet presAssocID="{766F20E5-99F1-4C89-9204-366572886E5F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1EC3F-2DB4-4EB3-9923-FB627DDDBA36}" type="pres">
      <dgm:prSet presAssocID="{766F20E5-99F1-4C89-9204-366572886E5F}" presName="aSpace2" presStyleCnt="0"/>
      <dgm:spPr/>
    </dgm:pt>
    <dgm:pt modelId="{D5D959F3-8353-4761-AA06-6859D24EFEAD}" type="pres">
      <dgm:prSet presAssocID="{C546A5A2-5A20-4FFD-968B-C9C6B1E64D56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9DE359-EC9A-CF49-8A96-8B3BC92181F8}" type="presOf" srcId="{92370F50-AF15-40B2-93E9-E7BD8B9BD426}" destId="{01297007-86DE-496E-8488-91A609C3AB9F}" srcOrd="0" destOrd="0" presId="urn:microsoft.com/office/officeart/2005/8/layout/lProcess2"/>
    <dgm:cxn modelId="{FCB6C830-2081-2444-B08E-C70FEBF57BD5}" type="presOf" srcId="{8B2F5832-20BA-43E1-98B4-36E3A6463DB9}" destId="{A1B98B6D-171D-4657-BE85-F84F887AD5FA}" srcOrd="0" destOrd="0" presId="urn:microsoft.com/office/officeart/2005/8/layout/lProcess2"/>
    <dgm:cxn modelId="{9E804628-D91E-4912-953B-396CA755DF8B}" srcId="{8B2F5832-20BA-43E1-98B4-36E3A6463DB9}" destId="{C185C6D8-DC16-4CF8-927A-8B9BAA2903D3}" srcOrd="0" destOrd="0" parTransId="{881436A1-68A7-446E-A6EA-2205916B3E3E}" sibTransId="{DCA9E5F2-00BA-419F-86F5-73F24DA3F7CF}"/>
    <dgm:cxn modelId="{DCF64853-D620-F044-BA1B-48D4C4A03F08}" type="presOf" srcId="{2E36E8B2-3DBD-48F3-B5AB-C417DD76DC19}" destId="{7CA47F2B-47A8-44CB-B02B-F96A03CD0053}" srcOrd="0" destOrd="0" presId="urn:microsoft.com/office/officeart/2005/8/layout/lProcess2"/>
    <dgm:cxn modelId="{57B1AF3F-ECF3-E946-983B-C8969092A84A}" type="presOf" srcId="{E111CFDE-7EDB-384F-B2EB-5E013AE6FDAF}" destId="{959D9131-194B-694E-B012-5E5FAF2CCBE9}" srcOrd="0" destOrd="0" presId="urn:microsoft.com/office/officeart/2005/8/layout/lProcess2"/>
    <dgm:cxn modelId="{C930F77D-9937-4B19-87DF-C317089B2C37}" srcId="{13EF9373-E575-4C39-9609-492A62041331}" destId="{2E36E8B2-3DBD-48F3-B5AB-C417DD76DC19}" srcOrd="0" destOrd="0" parTransId="{5F724B5F-DDA3-487C-9E6F-CA6D750353BD}" sibTransId="{2CD47A06-F9AE-4C23-9D79-6FDE63151343}"/>
    <dgm:cxn modelId="{20C4D5E0-9BCA-4840-9D53-49946EF6E8B8}" type="presOf" srcId="{13EF9373-E575-4C39-9609-492A62041331}" destId="{60331D03-6A94-4082-88FF-B62263EAA9A9}" srcOrd="0" destOrd="0" presId="urn:microsoft.com/office/officeart/2005/8/layout/lProcess2"/>
    <dgm:cxn modelId="{1A38947C-B548-4344-85DF-6234C89A748C}" srcId="{8B2F5832-20BA-43E1-98B4-36E3A6463DB9}" destId="{58251EA9-1066-4DC2-95B8-AFFD42BA69E7}" srcOrd="2" destOrd="0" parTransId="{5B25384F-F625-425F-8FAD-6837415E3BCD}" sibTransId="{7E2CBDA0-9B24-4208-A758-AF216D99D52D}"/>
    <dgm:cxn modelId="{76EEDD8C-2610-5241-816D-773FD4F29314}" type="presOf" srcId="{13EF9373-E575-4C39-9609-492A62041331}" destId="{94D9ABD8-0031-45D4-8210-3707DB60789C}" srcOrd="1" destOrd="0" presId="urn:microsoft.com/office/officeart/2005/8/layout/lProcess2"/>
    <dgm:cxn modelId="{F094E7D2-861A-1748-9E33-563451F07051}" type="presOf" srcId="{58251EA9-1066-4DC2-95B8-AFFD42BA69E7}" destId="{8D4D5BFC-96A4-4EFA-8562-035C1B33A004}" srcOrd="0" destOrd="0" presId="urn:microsoft.com/office/officeart/2005/8/layout/lProcess2"/>
    <dgm:cxn modelId="{73FCB95F-DD50-432F-950E-9BABE4634A06}" srcId="{D38AE015-DAE4-490C-AA78-EF487E53B8FD}" destId="{8B2F5832-20BA-43E1-98B4-36E3A6463DB9}" srcOrd="1" destOrd="0" parTransId="{3E23A6E2-B35F-4F8E-A96D-26B69D2B94FF}" sibTransId="{C7448E5C-281F-4856-81B8-CB78A8F79197}"/>
    <dgm:cxn modelId="{DDD70C15-284C-440E-B17D-BF6CF61B1AD0}" srcId="{82322368-0E23-4FAF-B9D5-5783DC03E0C3}" destId="{C546A5A2-5A20-4FFD-968B-C9C6B1E64D56}" srcOrd="1" destOrd="0" parTransId="{C5763A82-9AC7-46F5-9E11-DD63E55D0023}" sibTransId="{AB11DB7D-24A4-4DBF-94E7-9CEED29F211C}"/>
    <dgm:cxn modelId="{DB04C0CD-10AF-524A-9DD2-B095DF9AB480}" type="presOf" srcId="{CAF79476-8CFC-FD4C-A8CF-3CC34A4A5B2F}" destId="{F0E72EDD-5C7C-4945-9303-8EAE57DDC234}" srcOrd="0" destOrd="0" presId="urn:microsoft.com/office/officeart/2005/8/layout/lProcess2"/>
    <dgm:cxn modelId="{6C799F59-2F63-094B-84A1-796D7FA0AE45}" type="presOf" srcId="{82322368-0E23-4FAF-B9D5-5783DC03E0C3}" destId="{2EEF2EDA-5B75-47AE-9A9D-F54CEE5821D1}" srcOrd="0" destOrd="0" presId="urn:microsoft.com/office/officeart/2005/8/layout/lProcess2"/>
    <dgm:cxn modelId="{21EF83FA-6AB3-410E-AF78-5659247DA622}" type="presOf" srcId="{D38AE015-DAE4-490C-AA78-EF487E53B8FD}" destId="{D4C52FD0-7BA6-43F6-B312-5B1CCE3D6541}" srcOrd="0" destOrd="0" presId="urn:microsoft.com/office/officeart/2005/8/layout/lProcess2"/>
    <dgm:cxn modelId="{26F0381A-7CFF-4544-BD2B-2C4E6529A958}" srcId="{8B2F5832-20BA-43E1-98B4-36E3A6463DB9}" destId="{CAF79476-8CFC-FD4C-A8CF-3CC34A4A5B2F}" srcOrd="1" destOrd="0" parTransId="{44A219FF-0C84-4B4A-8011-DD8BC2206EA2}" sibTransId="{1F18F8C7-E13A-484C-9C91-D952D92EBC08}"/>
    <dgm:cxn modelId="{51A075B1-5EA7-4393-A6B2-C334A1AD6769}" srcId="{13EF9373-E575-4C39-9609-492A62041331}" destId="{927F8CAE-544B-49D5-A88D-548FDE09C7FF}" srcOrd="1" destOrd="0" parTransId="{435E3D74-AE1C-41AF-95DA-F6E2F7D5E36D}" sibTransId="{0CC5AFA8-2A50-461B-893A-3ECB3F916CC6}"/>
    <dgm:cxn modelId="{4F1B5A4F-1694-6C45-94BD-BC61973E0EC0}" type="presOf" srcId="{8B2F5832-20BA-43E1-98B4-36E3A6463DB9}" destId="{CCA819EE-3F78-4B0C-84CD-5DBAF7C3C0F9}" srcOrd="1" destOrd="0" presId="urn:microsoft.com/office/officeart/2005/8/layout/lProcess2"/>
    <dgm:cxn modelId="{B2B0D87C-E2AA-442B-B39D-9046154FE7B4}" srcId="{D38AE015-DAE4-490C-AA78-EF487E53B8FD}" destId="{82322368-0E23-4FAF-B9D5-5783DC03E0C3}" srcOrd="2" destOrd="0" parTransId="{2131884D-3772-4AA8-A9E0-7BE0B5C620B3}" sibTransId="{1590B47C-B0E0-4458-957D-297C44206187}"/>
    <dgm:cxn modelId="{736081E5-A3FC-42EE-9B0F-A7E32EF3E9D6}" srcId="{13EF9373-E575-4C39-9609-492A62041331}" destId="{92370F50-AF15-40B2-93E9-E7BD8B9BD426}" srcOrd="2" destOrd="0" parTransId="{47D0907E-ADA7-4BF5-82C3-091309F3C3EB}" sibTransId="{184E5BA7-4D7F-4C91-BC59-1BE30AA621AB}"/>
    <dgm:cxn modelId="{FF153DBA-355F-3A4B-B009-A8642F37DE6B}" type="presOf" srcId="{82322368-0E23-4FAF-B9D5-5783DC03E0C3}" destId="{F6A5430A-2F09-4D21-96E6-C68E84E4B3C1}" srcOrd="1" destOrd="0" presId="urn:microsoft.com/office/officeart/2005/8/layout/lProcess2"/>
    <dgm:cxn modelId="{774400BD-471B-464C-8713-D91EC3884C8F}" srcId="{D38AE015-DAE4-490C-AA78-EF487E53B8FD}" destId="{13EF9373-E575-4C39-9609-492A62041331}" srcOrd="0" destOrd="0" parTransId="{E834AE05-7B08-4075-9F98-E79F4C9D5CB5}" sibTransId="{27CE3723-DC90-45AA-8231-D4F5684C6602}"/>
    <dgm:cxn modelId="{73B49963-B8BC-4840-AC49-4A40F392E2C7}" srcId="{13EF9373-E575-4C39-9609-492A62041331}" destId="{E111CFDE-7EDB-384F-B2EB-5E013AE6FDAF}" srcOrd="3" destOrd="0" parTransId="{4F398157-F4F6-5A40-8CD5-714B62F2ED17}" sibTransId="{2D5E01C4-F0B9-744E-9188-B52AA40E4C4E}"/>
    <dgm:cxn modelId="{21091392-9779-B248-A3D8-BB00783DF1CD}" type="presOf" srcId="{C546A5A2-5A20-4FFD-968B-C9C6B1E64D56}" destId="{D5D959F3-8353-4761-AA06-6859D24EFEAD}" srcOrd="0" destOrd="0" presId="urn:microsoft.com/office/officeart/2005/8/layout/lProcess2"/>
    <dgm:cxn modelId="{A1462A07-BCA1-4F43-8DE6-5F9231197A74}" srcId="{8B2F5832-20BA-43E1-98B4-36E3A6463DB9}" destId="{E4C13143-01AA-4BCB-B299-2A89F7851CB7}" srcOrd="3" destOrd="0" parTransId="{ED06EE2B-7D65-4FDA-9B73-66A68FB0B45A}" sibTransId="{43359E7C-2623-4E59-9F7A-D83812AAF4B8}"/>
    <dgm:cxn modelId="{F3083291-0D80-AD4F-A54D-218DE123E202}" type="presOf" srcId="{E4C13143-01AA-4BCB-B299-2A89F7851CB7}" destId="{FC7DFF44-7E59-4E76-94A1-18EF3D557F11}" srcOrd="0" destOrd="0" presId="urn:microsoft.com/office/officeart/2005/8/layout/lProcess2"/>
    <dgm:cxn modelId="{3E5C46E4-0FE1-354A-91F7-1D47BDEB7BB4}" type="presOf" srcId="{927F8CAE-544B-49D5-A88D-548FDE09C7FF}" destId="{C1EB327C-EE0E-48A4-8D67-82A32D2A6DE8}" srcOrd="0" destOrd="0" presId="urn:microsoft.com/office/officeart/2005/8/layout/lProcess2"/>
    <dgm:cxn modelId="{BEEDA2CE-8900-6842-9C44-8DB87174EFAC}" type="presOf" srcId="{C185C6D8-DC16-4CF8-927A-8B9BAA2903D3}" destId="{7A8FBD50-5136-4F14-B8DF-307F971B9007}" srcOrd="0" destOrd="0" presId="urn:microsoft.com/office/officeart/2005/8/layout/lProcess2"/>
    <dgm:cxn modelId="{2BF6C809-793A-4B87-A332-6C22282E2D99}" srcId="{82322368-0E23-4FAF-B9D5-5783DC03E0C3}" destId="{766F20E5-99F1-4C89-9204-366572886E5F}" srcOrd="0" destOrd="0" parTransId="{1DCED4CD-2E20-4657-9250-52931802CBA1}" sibTransId="{E9B99717-4ABD-417F-86F4-CA1C8B62EFF6}"/>
    <dgm:cxn modelId="{2C0A83A1-4493-D04B-9329-E130029398EA}" type="presOf" srcId="{766F20E5-99F1-4C89-9204-366572886E5F}" destId="{B0F7C26F-4556-4CBA-9631-B2C98F0DB21B}" srcOrd="0" destOrd="0" presId="urn:microsoft.com/office/officeart/2005/8/layout/lProcess2"/>
    <dgm:cxn modelId="{24BE1ED0-E9AC-7649-936E-70CCE6BDA32C}" type="presParOf" srcId="{D4C52FD0-7BA6-43F6-B312-5B1CCE3D6541}" destId="{FD1D2669-1602-44E2-BBFE-8BA9B570FAF1}" srcOrd="0" destOrd="0" presId="urn:microsoft.com/office/officeart/2005/8/layout/lProcess2"/>
    <dgm:cxn modelId="{38B14FD6-43BF-5647-B8D2-D122A474CBD8}" type="presParOf" srcId="{FD1D2669-1602-44E2-BBFE-8BA9B570FAF1}" destId="{60331D03-6A94-4082-88FF-B62263EAA9A9}" srcOrd="0" destOrd="0" presId="urn:microsoft.com/office/officeart/2005/8/layout/lProcess2"/>
    <dgm:cxn modelId="{14AA8349-BFB2-EE42-BC54-20BC48AF6A1C}" type="presParOf" srcId="{FD1D2669-1602-44E2-BBFE-8BA9B570FAF1}" destId="{94D9ABD8-0031-45D4-8210-3707DB60789C}" srcOrd="1" destOrd="0" presId="urn:microsoft.com/office/officeart/2005/8/layout/lProcess2"/>
    <dgm:cxn modelId="{4A85D02F-163B-A540-8737-D55D309C5E2D}" type="presParOf" srcId="{FD1D2669-1602-44E2-BBFE-8BA9B570FAF1}" destId="{D5379B52-50CC-4CE9-8437-DF4386D6A4C4}" srcOrd="2" destOrd="0" presId="urn:microsoft.com/office/officeart/2005/8/layout/lProcess2"/>
    <dgm:cxn modelId="{57171E06-2C15-2D43-8B6C-6971AB6CBB08}" type="presParOf" srcId="{D5379B52-50CC-4CE9-8437-DF4386D6A4C4}" destId="{EEB18029-FBDF-4205-AAAA-C5720CD8D684}" srcOrd="0" destOrd="0" presId="urn:microsoft.com/office/officeart/2005/8/layout/lProcess2"/>
    <dgm:cxn modelId="{B20B75F3-DC7C-7D46-914E-65B2D61F0461}" type="presParOf" srcId="{EEB18029-FBDF-4205-AAAA-C5720CD8D684}" destId="{7CA47F2B-47A8-44CB-B02B-F96A03CD0053}" srcOrd="0" destOrd="0" presId="urn:microsoft.com/office/officeart/2005/8/layout/lProcess2"/>
    <dgm:cxn modelId="{A6416328-19CC-9F42-8271-29A08C354D00}" type="presParOf" srcId="{EEB18029-FBDF-4205-AAAA-C5720CD8D684}" destId="{100E469F-A0E4-D245-8666-626AE29665E7}" srcOrd="1" destOrd="0" presId="urn:microsoft.com/office/officeart/2005/8/layout/lProcess2"/>
    <dgm:cxn modelId="{29DCFCE9-9053-9243-9314-F0FB548C77C1}" type="presParOf" srcId="{EEB18029-FBDF-4205-AAAA-C5720CD8D684}" destId="{C1EB327C-EE0E-48A4-8D67-82A32D2A6DE8}" srcOrd="2" destOrd="0" presId="urn:microsoft.com/office/officeart/2005/8/layout/lProcess2"/>
    <dgm:cxn modelId="{2F045946-D8D4-EC4A-A561-82FB537DC2C1}" type="presParOf" srcId="{EEB18029-FBDF-4205-AAAA-C5720CD8D684}" destId="{28759DFE-5344-49DC-A180-06EA52E200BC}" srcOrd="3" destOrd="0" presId="urn:microsoft.com/office/officeart/2005/8/layout/lProcess2"/>
    <dgm:cxn modelId="{6922D8FB-E15D-C34C-B19D-0DBA4AACCB73}" type="presParOf" srcId="{EEB18029-FBDF-4205-AAAA-C5720CD8D684}" destId="{01297007-86DE-496E-8488-91A609C3AB9F}" srcOrd="4" destOrd="0" presId="urn:microsoft.com/office/officeart/2005/8/layout/lProcess2"/>
    <dgm:cxn modelId="{A84AC65E-E6B2-F545-839D-A97892F59320}" type="presParOf" srcId="{EEB18029-FBDF-4205-AAAA-C5720CD8D684}" destId="{3ADF16AA-49E5-D945-A3E0-286A4EE9C7D3}" srcOrd="5" destOrd="0" presId="urn:microsoft.com/office/officeart/2005/8/layout/lProcess2"/>
    <dgm:cxn modelId="{5045E9D7-997C-A541-8C19-9128F099FC23}" type="presParOf" srcId="{EEB18029-FBDF-4205-AAAA-C5720CD8D684}" destId="{959D9131-194B-694E-B012-5E5FAF2CCBE9}" srcOrd="6" destOrd="0" presId="urn:microsoft.com/office/officeart/2005/8/layout/lProcess2"/>
    <dgm:cxn modelId="{3C6A4CFF-1E56-6C45-BC2A-C78701B20A6C}" type="presParOf" srcId="{D4C52FD0-7BA6-43F6-B312-5B1CCE3D6541}" destId="{30A4806D-4604-43DB-A061-3E92738E6B90}" srcOrd="1" destOrd="0" presId="urn:microsoft.com/office/officeart/2005/8/layout/lProcess2"/>
    <dgm:cxn modelId="{34BFCD27-8664-B44B-AF14-399647D6D114}" type="presParOf" srcId="{D4C52FD0-7BA6-43F6-B312-5B1CCE3D6541}" destId="{BBDE3AD6-F016-48B3-97CC-236D68C5D077}" srcOrd="2" destOrd="0" presId="urn:microsoft.com/office/officeart/2005/8/layout/lProcess2"/>
    <dgm:cxn modelId="{E4F9F801-D080-054C-B7F3-E05E4081791D}" type="presParOf" srcId="{BBDE3AD6-F016-48B3-97CC-236D68C5D077}" destId="{A1B98B6D-171D-4657-BE85-F84F887AD5FA}" srcOrd="0" destOrd="0" presId="urn:microsoft.com/office/officeart/2005/8/layout/lProcess2"/>
    <dgm:cxn modelId="{B142CAC3-D1C3-A240-BBE4-476196A8D0CD}" type="presParOf" srcId="{BBDE3AD6-F016-48B3-97CC-236D68C5D077}" destId="{CCA819EE-3F78-4B0C-84CD-5DBAF7C3C0F9}" srcOrd="1" destOrd="0" presId="urn:microsoft.com/office/officeart/2005/8/layout/lProcess2"/>
    <dgm:cxn modelId="{100E1890-0578-334C-96A3-AB6348B7FCE5}" type="presParOf" srcId="{BBDE3AD6-F016-48B3-97CC-236D68C5D077}" destId="{FB238B5B-92BA-4D91-92C4-DE057E507425}" srcOrd="2" destOrd="0" presId="urn:microsoft.com/office/officeart/2005/8/layout/lProcess2"/>
    <dgm:cxn modelId="{C9AEB1BB-0D4B-5646-9527-2F2AFE08AC2F}" type="presParOf" srcId="{FB238B5B-92BA-4D91-92C4-DE057E507425}" destId="{B71A46A5-1484-473F-ABD6-C8491D0FFB87}" srcOrd="0" destOrd="0" presId="urn:microsoft.com/office/officeart/2005/8/layout/lProcess2"/>
    <dgm:cxn modelId="{F4460592-A0A2-BB47-BCBF-5E4FEDA9B549}" type="presParOf" srcId="{B71A46A5-1484-473F-ABD6-C8491D0FFB87}" destId="{7A8FBD50-5136-4F14-B8DF-307F971B9007}" srcOrd="0" destOrd="0" presId="urn:microsoft.com/office/officeart/2005/8/layout/lProcess2"/>
    <dgm:cxn modelId="{A9795E7E-C596-2B42-AA07-9F49116D299A}" type="presParOf" srcId="{B71A46A5-1484-473F-ABD6-C8491D0FFB87}" destId="{D1F89FD7-838E-424D-94C3-6DA6DFA3581E}" srcOrd="1" destOrd="0" presId="urn:microsoft.com/office/officeart/2005/8/layout/lProcess2"/>
    <dgm:cxn modelId="{5916E055-2DC8-0A45-8B31-55D13DC60587}" type="presParOf" srcId="{B71A46A5-1484-473F-ABD6-C8491D0FFB87}" destId="{F0E72EDD-5C7C-4945-9303-8EAE57DDC234}" srcOrd="2" destOrd="0" presId="urn:microsoft.com/office/officeart/2005/8/layout/lProcess2"/>
    <dgm:cxn modelId="{27D4D7B7-E996-4B47-84A0-28F9B1F8DDBA}" type="presParOf" srcId="{B71A46A5-1484-473F-ABD6-C8491D0FFB87}" destId="{FD29CE3C-C557-8A43-9AC6-011AF5A295AF}" srcOrd="3" destOrd="0" presId="urn:microsoft.com/office/officeart/2005/8/layout/lProcess2"/>
    <dgm:cxn modelId="{1E00F444-8508-184C-973A-7AA0E534F0CD}" type="presParOf" srcId="{B71A46A5-1484-473F-ABD6-C8491D0FFB87}" destId="{8D4D5BFC-96A4-4EFA-8562-035C1B33A004}" srcOrd="4" destOrd="0" presId="urn:microsoft.com/office/officeart/2005/8/layout/lProcess2"/>
    <dgm:cxn modelId="{B3336856-7DC3-7C47-AC98-9C4601B712EC}" type="presParOf" srcId="{B71A46A5-1484-473F-ABD6-C8491D0FFB87}" destId="{A37CC401-F044-FE45-8289-3B3202166665}" srcOrd="5" destOrd="0" presId="urn:microsoft.com/office/officeart/2005/8/layout/lProcess2"/>
    <dgm:cxn modelId="{10689F29-FD34-A243-84DC-CF6A933211D2}" type="presParOf" srcId="{B71A46A5-1484-473F-ABD6-C8491D0FFB87}" destId="{FC7DFF44-7E59-4E76-94A1-18EF3D557F11}" srcOrd="6" destOrd="0" presId="urn:microsoft.com/office/officeart/2005/8/layout/lProcess2"/>
    <dgm:cxn modelId="{5DEB7E60-0636-3044-9A2C-B30272E5D10B}" type="presParOf" srcId="{D4C52FD0-7BA6-43F6-B312-5B1CCE3D6541}" destId="{B42FEDF3-F34D-4B17-9F1A-99C75CF75547}" srcOrd="3" destOrd="0" presId="urn:microsoft.com/office/officeart/2005/8/layout/lProcess2"/>
    <dgm:cxn modelId="{A8EAC929-3180-B144-8126-2AD35A7C9383}" type="presParOf" srcId="{D4C52FD0-7BA6-43F6-B312-5B1CCE3D6541}" destId="{EDB1B949-B33F-43F1-A19F-5F88CE659CE1}" srcOrd="4" destOrd="0" presId="urn:microsoft.com/office/officeart/2005/8/layout/lProcess2"/>
    <dgm:cxn modelId="{365C32FB-FB13-C441-9357-3E56A7C1B0DC}" type="presParOf" srcId="{EDB1B949-B33F-43F1-A19F-5F88CE659CE1}" destId="{2EEF2EDA-5B75-47AE-9A9D-F54CEE5821D1}" srcOrd="0" destOrd="0" presId="urn:microsoft.com/office/officeart/2005/8/layout/lProcess2"/>
    <dgm:cxn modelId="{2D68767A-E4C2-8C4F-873C-256EB8FC6A70}" type="presParOf" srcId="{EDB1B949-B33F-43F1-A19F-5F88CE659CE1}" destId="{F6A5430A-2F09-4D21-96E6-C68E84E4B3C1}" srcOrd="1" destOrd="0" presId="urn:microsoft.com/office/officeart/2005/8/layout/lProcess2"/>
    <dgm:cxn modelId="{01AA5BF1-3FEB-D64C-B929-BC071D20D865}" type="presParOf" srcId="{EDB1B949-B33F-43F1-A19F-5F88CE659CE1}" destId="{B54A920D-A457-4AB4-823D-59BA5D2D0384}" srcOrd="2" destOrd="0" presId="urn:microsoft.com/office/officeart/2005/8/layout/lProcess2"/>
    <dgm:cxn modelId="{8405D489-B1CD-FB4A-9880-F5B24FBD766E}" type="presParOf" srcId="{B54A920D-A457-4AB4-823D-59BA5D2D0384}" destId="{482C1ABE-0D0F-46DD-B5E0-9F0D3F97E02A}" srcOrd="0" destOrd="0" presId="urn:microsoft.com/office/officeart/2005/8/layout/lProcess2"/>
    <dgm:cxn modelId="{344DC6FB-E8BE-CF41-AD0E-3564C2D8121D}" type="presParOf" srcId="{482C1ABE-0D0F-46DD-B5E0-9F0D3F97E02A}" destId="{B0F7C26F-4556-4CBA-9631-B2C98F0DB21B}" srcOrd="0" destOrd="0" presId="urn:microsoft.com/office/officeart/2005/8/layout/lProcess2"/>
    <dgm:cxn modelId="{0CDF480A-1049-E847-9CF5-CD06FC9331EA}" type="presParOf" srcId="{482C1ABE-0D0F-46DD-B5E0-9F0D3F97E02A}" destId="{ADA1EC3F-2DB4-4EB3-9923-FB627DDDBA36}" srcOrd="1" destOrd="0" presId="urn:microsoft.com/office/officeart/2005/8/layout/lProcess2"/>
    <dgm:cxn modelId="{E2F548BE-5090-794A-9B91-2FBBAFB88F9F}" type="presParOf" srcId="{482C1ABE-0D0F-46DD-B5E0-9F0D3F97E02A}" destId="{D5D959F3-8353-4761-AA06-6859D24EFEA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8AE015-DAE4-490C-AA78-EF487E53B8F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15BBE-D913-4FC1-AB1A-222248F2D288}">
      <dgm:prSet phldrT="[Text]"/>
      <dgm:spPr/>
      <dgm:t>
        <a:bodyPr/>
        <a:lstStyle/>
        <a:p>
          <a:r>
            <a:rPr lang="en-US" dirty="0"/>
            <a:t>Resource Development </a:t>
          </a:r>
        </a:p>
        <a:p>
          <a:r>
            <a:rPr lang="en-US" dirty="0"/>
            <a:t>&amp; Training</a:t>
          </a:r>
        </a:p>
      </dgm:t>
    </dgm:pt>
    <dgm:pt modelId="{29C3FC7E-D478-4AA6-BFCC-4AA793488705}" type="parTrans" cxnId="{ED028EB7-F060-4714-A4E6-6A0D4DE46638}">
      <dgm:prSet/>
      <dgm:spPr/>
      <dgm:t>
        <a:bodyPr/>
        <a:lstStyle/>
        <a:p>
          <a:endParaRPr lang="en-US"/>
        </a:p>
      </dgm:t>
    </dgm:pt>
    <dgm:pt modelId="{5A5590C6-F417-4457-890E-8EBCF810D0E9}" type="sibTrans" cxnId="{ED028EB7-F060-4714-A4E6-6A0D4DE46638}">
      <dgm:prSet/>
      <dgm:spPr/>
      <dgm:t>
        <a:bodyPr/>
        <a:lstStyle/>
        <a:p>
          <a:endParaRPr lang="en-US"/>
        </a:p>
      </dgm:t>
    </dgm:pt>
    <dgm:pt modelId="{B302E057-5C4D-43E1-B2B6-3BAD7573DA95}">
      <dgm:prSet phldrT="[Text]"/>
      <dgm:spPr/>
      <dgm:t>
        <a:bodyPr/>
        <a:lstStyle/>
        <a:p>
          <a:r>
            <a:rPr lang="en-US" dirty="0"/>
            <a:t>Development of                 Fiscal Management Tools</a:t>
          </a:r>
        </a:p>
      </dgm:t>
    </dgm:pt>
    <dgm:pt modelId="{5A5311A3-D23F-4A2B-9F06-D7C0A8882F4C}" type="parTrans" cxnId="{BF652B16-6EE5-4FEE-A4A6-A34A657B9CD6}">
      <dgm:prSet/>
      <dgm:spPr/>
      <dgm:t>
        <a:bodyPr/>
        <a:lstStyle/>
        <a:p>
          <a:endParaRPr lang="en-US"/>
        </a:p>
      </dgm:t>
    </dgm:pt>
    <dgm:pt modelId="{15FB0A9F-E783-498A-95F9-8BAD77622F1F}" type="sibTrans" cxnId="{BF652B16-6EE5-4FEE-A4A6-A34A657B9CD6}">
      <dgm:prSet/>
      <dgm:spPr/>
      <dgm:t>
        <a:bodyPr/>
        <a:lstStyle/>
        <a:p>
          <a:endParaRPr lang="en-US"/>
        </a:p>
      </dgm:t>
    </dgm:pt>
    <dgm:pt modelId="{CC63B70A-92D5-47AD-B0EA-764FBF974363}">
      <dgm:prSet phldrT="[Text]"/>
      <dgm:spPr/>
      <dgm:t>
        <a:bodyPr/>
        <a:lstStyle/>
        <a:p>
          <a:r>
            <a:rPr lang="en-US" dirty="0"/>
            <a:t>Training Materials &amp; Template Development </a:t>
          </a:r>
        </a:p>
      </dgm:t>
    </dgm:pt>
    <dgm:pt modelId="{6A81A20C-7479-49B8-AE6F-9A2186705EE4}" type="parTrans" cxnId="{A19B2271-ED89-4450-8DDF-F6FBA39244CC}">
      <dgm:prSet/>
      <dgm:spPr/>
      <dgm:t>
        <a:bodyPr/>
        <a:lstStyle/>
        <a:p>
          <a:endParaRPr lang="en-US"/>
        </a:p>
      </dgm:t>
    </dgm:pt>
    <dgm:pt modelId="{5794A4C3-02A2-4687-8A8D-F32B6217CC30}" type="sibTrans" cxnId="{A19B2271-ED89-4450-8DDF-F6FBA39244CC}">
      <dgm:prSet/>
      <dgm:spPr/>
      <dgm:t>
        <a:bodyPr/>
        <a:lstStyle/>
        <a:p>
          <a:endParaRPr lang="en-US"/>
        </a:p>
      </dgm:t>
    </dgm:pt>
    <dgm:pt modelId="{9EB54D87-7243-45A0-998A-7D030A9AF5A6}">
      <dgm:prSet phldrT="[Text]"/>
      <dgm:spPr/>
      <dgm:t>
        <a:bodyPr/>
        <a:lstStyle/>
        <a:p>
          <a:r>
            <a:rPr lang="en-US" dirty="0"/>
            <a:t>Academic Budget Planning </a:t>
          </a:r>
        </a:p>
      </dgm:t>
    </dgm:pt>
    <dgm:pt modelId="{097F1EC7-47C6-4F8F-A575-4D545074D268}" type="parTrans" cxnId="{4BCEA377-4352-425B-A237-A8C93D0C366F}">
      <dgm:prSet/>
      <dgm:spPr/>
      <dgm:t>
        <a:bodyPr/>
        <a:lstStyle/>
        <a:p>
          <a:endParaRPr lang="en-US"/>
        </a:p>
      </dgm:t>
    </dgm:pt>
    <dgm:pt modelId="{7B245DDC-3984-492A-9542-C49013AA0635}" type="sibTrans" cxnId="{4BCEA377-4352-425B-A237-A8C93D0C366F}">
      <dgm:prSet/>
      <dgm:spPr/>
      <dgm:t>
        <a:bodyPr/>
        <a:lstStyle/>
        <a:p>
          <a:endParaRPr lang="en-US"/>
        </a:p>
      </dgm:t>
    </dgm:pt>
    <dgm:pt modelId="{D750C3E4-DAD4-4C92-B4CA-6669841ACB09}">
      <dgm:prSet phldrT="[Text]"/>
      <dgm:spPr/>
      <dgm:t>
        <a:bodyPr/>
        <a:lstStyle/>
        <a:p>
          <a:r>
            <a:rPr lang="en-US" dirty="0"/>
            <a:t>Development &amp; Implementation of             Non-Salary Budget Model</a:t>
          </a:r>
        </a:p>
      </dgm:t>
    </dgm:pt>
    <dgm:pt modelId="{EA75F771-B318-49B6-B118-13367C4BFCD1}" type="parTrans" cxnId="{312ED9CB-B783-4E96-8F1A-46ACED39928A}">
      <dgm:prSet/>
      <dgm:spPr/>
      <dgm:t>
        <a:bodyPr/>
        <a:lstStyle/>
        <a:p>
          <a:endParaRPr lang="en-US"/>
        </a:p>
      </dgm:t>
    </dgm:pt>
    <dgm:pt modelId="{46990452-0974-488B-8258-94C6440A25B8}" type="sibTrans" cxnId="{312ED9CB-B783-4E96-8F1A-46ACED39928A}">
      <dgm:prSet/>
      <dgm:spPr/>
      <dgm:t>
        <a:bodyPr/>
        <a:lstStyle/>
        <a:p>
          <a:endParaRPr lang="en-US"/>
        </a:p>
      </dgm:t>
    </dgm:pt>
    <dgm:pt modelId="{F383134F-704C-47CA-BEFB-5CFBB40C1FF3}">
      <dgm:prSet phldrT="[Text]"/>
      <dgm:spPr/>
      <dgm:t>
        <a:bodyPr/>
        <a:lstStyle/>
        <a:p>
          <a:r>
            <a:rPr lang="en-US" dirty="0"/>
            <a:t>Development of              Faculty Funding             Policy Proposals, Procedures &amp; Projections </a:t>
          </a:r>
        </a:p>
      </dgm:t>
    </dgm:pt>
    <dgm:pt modelId="{868BB9AF-9CAE-4728-B401-2BE62E94F161}" type="parTrans" cxnId="{6E2083B6-E814-421A-B82D-14D571A337A0}">
      <dgm:prSet/>
      <dgm:spPr/>
      <dgm:t>
        <a:bodyPr/>
        <a:lstStyle/>
        <a:p>
          <a:endParaRPr lang="en-US"/>
        </a:p>
      </dgm:t>
    </dgm:pt>
    <dgm:pt modelId="{C7B83B70-3A1B-48AC-A94F-1F1DC1A08BAC}" type="sibTrans" cxnId="{6E2083B6-E814-421A-B82D-14D571A337A0}">
      <dgm:prSet/>
      <dgm:spPr/>
      <dgm:t>
        <a:bodyPr/>
        <a:lstStyle/>
        <a:p>
          <a:endParaRPr lang="en-US"/>
        </a:p>
      </dgm:t>
    </dgm:pt>
    <dgm:pt modelId="{13EF9373-E575-4C39-9609-492A62041331}">
      <dgm:prSet phldrT="[Text]"/>
      <dgm:spPr/>
      <dgm:t>
        <a:bodyPr/>
        <a:lstStyle/>
        <a:p>
          <a:r>
            <a:rPr lang="en-US" dirty="0"/>
            <a:t>Instructional Budget Planning</a:t>
          </a:r>
        </a:p>
      </dgm:t>
    </dgm:pt>
    <dgm:pt modelId="{E834AE05-7B08-4075-9F98-E79F4C9D5CB5}" type="parTrans" cxnId="{774400BD-471B-464C-8713-D91EC3884C8F}">
      <dgm:prSet/>
      <dgm:spPr/>
      <dgm:t>
        <a:bodyPr/>
        <a:lstStyle/>
        <a:p>
          <a:endParaRPr lang="en-US"/>
        </a:p>
      </dgm:t>
    </dgm:pt>
    <dgm:pt modelId="{27CE3723-DC90-45AA-8231-D4F5684C6602}" type="sibTrans" cxnId="{774400BD-471B-464C-8713-D91EC3884C8F}">
      <dgm:prSet/>
      <dgm:spPr/>
      <dgm:t>
        <a:bodyPr/>
        <a:lstStyle/>
        <a:p>
          <a:endParaRPr lang="en-US"/>
        </a:p>
      </dgm:t>
    </dgm:pt>
    <dgm:pt modelId="{CA9DA603-3F0A-4D4C-92DB-8BBE7DBCCEE0}">
      <dgm:prSet phldrT="[Text]"/>
      <dgm:spPr/>
      <dgm:t>
        <a:bodyPr/>
        <a:lstStyle/>
        <a:p>
          <a:r>
            <a:rPr lang="en-US" dirty="0"/>
            <a:t>Continued Improvement of Curriculum Driven Instructional Budget Model</a:t>
          </a:r>
        </a:p>
      </dgm:t>
    </dgm:pt>
    <dgm:pt modelId="{2402883A-5B17-4D22-9A64-8CB7862D3A25}" type="parTrans" cxnId="{D33DEF30-F205-4D82-AFE2-725C8852D1F2}">
      <dgm:prSet/>
      <dgm:spPr/>
      <dgm:t>
        <a:bodyPr/>
        <a:lstStyle/>
        <a:p>
          <a:endParaRPr lang="en-US"/>
        </a:p>
      </dgm:t>
    </dgm:pt>
    <dgm:pt modelId="{1C4B3461-BF07-4C41-B9B9-3837D672B073}" type="sibTrans" cxnId="{D33DEF30-F205-4D82-AFE2-725C8852D1F2}">
      <dgm:prSet/>
      <dgm:spPr/>
      <dgm:t>
        <a:bodyPr/>
        <a:lstStyle/>
        <a:p>
          <a:endParaRPr lang="en-US"/>
        </a:p>
      </dgm:t>
    </dgm:pt>
    <dgm:pt modelId="{B9676435-5DD5-CE41-8FF0-EC620F904188}">
      <dgm:prSet phldrT="[Text]"/>
      <dgm:spPr/>
      <dgm:t>
        <a:bodyPr/>
        <a:lstStyle/>
        <a:p>
          <a:r>
            <a:rPr lang="en-US" dirty="0"/>
            <a:t>FP&amp;A Website  Resource Section Update</a:t>
          </a:r>
        </a:p>
      </dgm:t>
    </dgm:pt>
    <dgm:pt modelId="{83A45399-DD5A-F741-89D7-E747B26D2400}" type="parTrans" cxnId="{A0A21357-FBEC-D945-8C56-601EB230F960}">
      <dgm:prSet/>
      <dgm:spPr/>
      <dgm:t>
        <a:bodyPr/>
        <a:lstStyle/>
        <a:p>
          <a:endParaRPr lang="en-US"/>
        </a:p>
      </dgm:t>
    </dgm:pt>
    <dgm:pt modelId="{022B2B5D-4A8F-524B-A5DB-FA7CAA7C7A8B}" type="sibTrans" cxnId="{A0A21357-FBEC-D945-8C56-601EB230F960}">
      <dgm:prSet/>
      <dgm:spPr/>
      <dgm:t>
        <a:bodyPr/>
        <a:lstStyle/>
        <a:p>
          <a:endParaRPr lang="en-US"/>
        </a:p>
      </dgm:t>
    </dgm:pt>
    <dgm:pt modelId="{B7136A01-4497-9B41-B10E-9CE75DFAED4D}">
      <dgm:prSet phldrT="[Text]"/>
      <dgm:spPr/>
      <dgm:t>
        <a:bodyPr/>
        <a:lstStyle/>
        <a:p>
          <a:r>
            <a:rPr lang="en-US" dirty="0"/>
            <a:t>Development of Reports &amp; Procedures Supporting Curriculum &amp; Budget Planning Model</a:t>
          </a:r>
        </a:p>
      </dgm:t>
    </dgm:pt>
    <dgm:pt modelId="{0F7E09C1-FA7A-D246-9411-9001B5779A86}" type="parTrans" cxnId="{5AD175E8-6C15-D74A-83CF-BEDCDF0A169E}">
      <dgm:prSet/>
      <dgm:spPr/>
      <dgm:t>
        <a:bodyPr/>
        <a:lstStyle/>
        <a:p>
          <a:endParaRPr lang="en-US"/>
        </a:p>
      </dgm:t>
    </dgm:pt>
    <dgm:pt modelId="{0C85C038-10E9-744C-A911-9BFCEB5B1B04}" type="sibTrans" cxnId="{5AD175E8-6C15-D74A-83CF-BEDCDF0A169E}">
      <dgm:prSet/>
      <dgm:spPr/>
      <dgm:t>
        <a:bodyPr/>
        <a:lstStyle/>
        <a:p>
          <a:endParaRPr lang="en-US"/>
        </a:p>
      </dgm:t>
    </dgm:pt>
    <dgm:pt modelId="{D4C52FD0-7BA6-43F6-B312-5B1CCE3D6541}" type="pres">
      <dgm:prSet presAssocID="{D38AE015-DAE4-490C-AA78-EF487E53B8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2669-1602-44E2-BBFE-8BA9B570FAF1}" type="pres">
      <dgm:prSet presAssocID="{13EF9373-E575-4C39-9609-492A62041331}" presName="compNode" presStyleCnt="0"/>
      <dgm:spPr/>
    </dgm:pt>
    <dgm:pt modelId="{60331D03-6A94-4082-88FF-B62263EAA9A9}" type="pres">
      <dgm:prSet presAssocID="{13EF9373-E575-4C39-9609-492A62041331}" presName="aNode" presStyleLbl="bgShp" presStyleIdx="0" presStyleCnt="3"/>
      <dgm:spPr/>
      <dgm:t>
        <a:bodyPr/>
        <a:lstStyle/>
        <a:p>
          <a:endParaRPr lang="en-US"/>
        </a:p>
      </dgm:t>
    </dgm:pt>
    <dgm:pt modelId="{94D9ABD8-0031-45D4-8210-3707DB60789C}" type="pres">
      <dgm:prSet presAssocID="{13EF9373-E575-4C39-9609-492A62041331}" presName="textNode" presStyleLbl="bgShp" presStyleIdx="0" presStyleCnt="3"/>
      <dgm:spPr/>
      <dgm:t>
        <a:bodyPr/>
        <a:lstStyle/>
        <a:p>
          <a:endParaRPr lang="en-US"/>
        </a:p>
      </dgm:t>
    </dgm:pt>
    <dgm:pt modelId="{D5379B52-50CC-4CE9-8437-DF4386D6A4C4}" type="pres">
      <dgm:prSet presAssocID="{13EF9373-E575-4C39-9609-492A62041331}" presName="compChildNode" presStyleCnt="0"/>
      <dgm:spPr/>
    </dgm:pt>
    <dgm:pt modelId="{EEB18029-FBDF-4205-AAAA-C5720CD8D684}" type="pres">
      <dgm:prSet presAssocID="{13EF9373-E575-4C39-9609-492A62041331}" presName="theInnerList" presStyleCnt="0"/>
      <dgm:spPr/>
    </dgm:pt>
    <dgm:pt modelId="{B7C37D23-B7C2-481B-A7D5-6F2213AE074A}" type="pres">
      <dgm:prSet presAssocID="{CA9DA603-3F0A-4D4C-92DB-8BBE7DBCCEE0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E3CAB-AF2A-2B4E-9EBE-D08A890A78F2}" type="pres">
      <dgm:prSet presAssocID="{CA9DA603-3F0A-4D4C-92DB-8BBE7DBCCEE0}" presName="aSpace2" presStyleCnt="0"/>
      <dgm:spPr/>
    </dgm:pt>
    <dgm:pt modelId="{187FA01F-A6D3-E843-B89D-611FEAE27B78}" type="pres">
      <dgm:prSet presAssocID="{B7136A01-4497-9B41-B10E-9CE75DFAED4D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806D-4604-43DB-A061-3E92738E6B90}" type="pres">
      <dgm:prSet presAssocID="{13EF9373-E575-4C39-9609-492A62041331}" presName="aSpace" presStyleCnt="0"/>
      <dgm:spPr/>
    </dgm:pt>
    <dgm:pt modelId="{416DC440-BE21-47EC-8AC1-D7B45227F9F1}" type="pres">
      <dgm:prSet presAssocID="{9EB54D87-7243-45A0-998A-7D030A9AF5A6}" presName="compNode" presStyleCnt="0"/>
      <dgm:spPr/>
    </dgm:pt>
    <dgm:pt modelId="{E55127E5-9771-4BCC-BE7E-281671017640}" type="pres">
      <dgm:prSet presAssocID="{9EB54D87-7243-45A0-998A-7D030A9AF5A6}" presName="aNode" presStyleLbl="bgShp" presStyleIdx="1" presStyleCnt="3"/>
      <dgm:spPr/>
      <dgm:t>
        <a:bodyPr/>
        <a:lstStyle/>
        <a:p>
          <a:endParaRPr lang="en-US"/>
        </a:p>
      </dgm:t>
    </dgm:pt>
    <dgm:pt modelId="{12191BAF-03F1-46D2-B2D4-5E4380A5BC96}" type="pres">
      <dgm:prSet presAssocID="{9EB54D87-7243-45A0-998A-7D030A9AF5A6}" presName="textNode" presStyleLbl="bgShp" presStyleIdx="1" presStyleCnt="3"/>
      <dgm:spPr/>
      <dgm:t>
        <a:bodyPr/>
        <a:lstStyle/>
        <a:p>
          <a:endParaRPr lang="en-US"/>
        </a:p>
      </dgm:t>
    </dgm:pt>
    <dgm:pt modelId="{96DB8B1B-E4F4-4633-86D7-94B672E173ED}" type="pres">
      <dgm:prSet presAssocID="{9EB54D87-7243-45A0-998A-7D030A9AF5A6}" presName="compChildNode" presStyleCnt="0"/>
      <dgm:spPr/>
    </dgm:pt>
    <dgm:pt modelId="{ACED81E4-3289-4691-9A6E-1617E8D052D8}" type="pres">
      <dgm:prSet presAssocID="{9EB54D87-7243-45A0-998A-7D030A9AF5A6}" presName="theInnerList" presStyleCnt="0"/>
      <dgm:spPr/>
    </dgm:pt>
    <dgm:pt modelId="{20035261-1081-4DF0-B579-4A95939B74BE}" type="pres">
      <dgm:prSet presAssocID="{D750C3E4-DAD4-4C92-B4CA-6669841ACB09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E0C98-BFCE-41CD-97B5-50484715C5E1}" type="pres">
      <dgm:prSet presAssocID="{D750C3E4-DAD4-4C92-B4CA-6669841ACB09}" presName="aSpace2" presStyleCnt="0"/>
      <dgm:spPr/>
    </dgm:pt>
    <dgm:pt modelId="{F15B8170-DB74-47BF-8CC4-F91252BF5B58}" type="pres">
      <dgm:prSet presAssocID="{F383134F-704C-47CA-BEFB-5CFBB40C1FF3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C1D8F-9CC6-4242-AC00-434E76B84C64}" type="pres">
      <dgm:prSet presAssocID="{9EB54D87-7243-45A0-998A-7D030A9AF5A6}" presName="aSpace" presStyleCnt="0"/>
      <dgm:spPr/>
    </dgm:pt>
    <dgm:pt modelId="{8AFA57AE-C932-418A-9190-3DBD89964227}" type="pres">
      <dgm:prSet presAssocID="{75D15BBE-D913-4FC1-AB1A-222248F2D288}" presName="compNode" presStyleCnt="0"/>
      <dgm:spPr/>
    </dgm:pt>
    <dgm:pt modelId="{BE3EE2D9-52AA-4CA3-AEF5-0865937059A7}" type="pres">
      <dgm:prSet presAssocID="{75D15BBE-D913-4FC1-AB1A-222248F2D288}" presName="aNode" presStyleLbl="bgShp" presStyleIdx="2" presStyleCnt="3"/>
      <dgm:spPr/>
      <dgm:t>
        <a:bodyPr/>
        <a:lstStyle/>
        <a:p>
          <a:endParaRPr lang="en-US"/>
        </a:p>
      </dgm:t>
    </dgm:pt>
    <dgm:pt modelId="{00286D1E-498C-48FF-9B8F-009AC3928F9D}" type="pres">
      <dgm:prSet presAssocID="{75D15BBE-D913-4FC1-AB1A-222248F2D288}" presName="textNode" presStyleLbl="bgShp" presStyleIdx="2" presStyleCnt="3"/>
      <dgm:spPr/>
      <dgm:t>
        <a:bodyPr/>
        <a:lstStyle/>
        <a:p>
          <a:endParaRPr lang="en-US"/>
        </a:p>
      </dgm:t>
    </dgm:pt>
    <dgm:pt modelId="{04D6F3DB-65F7-4064-96A3-B6485C162C0A}" type="pres">
      <dgm:prSet presAssocID="{75D15BBE-D913-4FC1-AB1A-222248F2D288}" presName="compChildNode" presStyleCnt="0"/>
      <dgm:spPr/>
    </dgm:pt>
    <dgm:pt modelId="{89DE04F2-DC15-4A29-8BD6-F82DC02D809A}" type="pres">
      <dgm:prSet presAssocID="{75D15BBE-D913-4FC1-AB1A-222248F2D288}" presName="theInnerList" presStyleCnt="0"/>
      <dgm:spPr/>
    </dgm:pt>
    <dgm:pt modelId="{76B08BD8-AEB1-45F2-92E6-F277F93A90A2}" type="pres">
      <dgm:prSet presAssocID="{B302E057-5C4D-43E1-B2B6-3BAD7573DA95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C5D9E-AF98-4F08-8375-CA71719AC2E8}" type="pres">
      <dgm:prSet presAssocID="{B302E057-5C4D-43E1-B2B6-3BAD7573DA95}" presName="aSpace2" presStyleCnt="0"/>
      <dgm:spPr/>
    </dgm:pt>
    <dgm:pt modelId="{B10E068A-2EAB-4D47-B728-6F5071E0E0F4}" type="pres">
      <dgm:prSet presAssocID="{CC63B70A-92D5-47AD-B0EA-764FBF974363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FECE0-B123-044C-A5F5-3F59CAA5DC35}" type="pres">
      <dgm:prSet presAssocID="{CC63B70A-92D5-47AD-B0EA-764FBF974363}" presName="aSpace2" presStyleCnt="0"/>
      <dgm:spPr/>
    </dgm:pt>
    <dgm:pt modelId="{708584B1-CF5B-1D48-98A4-A80AFE043A55}" type="pres">
      <dgm:prSet presAssocID="{B9676435-5DD5-CE41-8FF0-EC620F904188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986A25-2E1C-1547-829B-B2798F329596}" type="presOf" srcId="{CA9DA603-3F0A-4D4C-92DB-8BBE7DBCCEE0}" destId="{B7C37D23-B7C2-481B-A7D5-6F2213AE074A}" srcOrd="0" destOrd="0" presId="urn:microsoft.com/office/officeart/2005/8/layout/lProcess2"/>
    <dgm:cxn modelId="{AAB98DD0-FB0D-3841-8846-5B520CA82230}" type="presOf" srcId="{13EF9373-E575-4C39-9609-492A62041331}" destId="{60331D03-6A94-4082-88FF-B62263EAA9A9}" srcOrd="0" destOrd="0" presId="urn:microsoft.com/office/officeart/2005/8/layout/lProcess2"/>
    <dgm:cxn modelId="{1ACEDCCB-AC16-6746-A802-8363DBF991C9}" type="presOf" srcId="{75D15BBE-D913-4FC1-AB1A-222248F2D288}" destId="{BE3EE2D9-52AA-4CA3-AEF5-0865937059A7}" srcOrd="0" destOrd="0" presId="urn:microsoft.com/office/officeart/2005/8/layout/lProcess2"/>
    <dgm:cxn modelId="{6E2083B6-E814-421A-B82D-14D571A337A0}" srcId="{9EB54D87-7243-45A0-998A-7D030A9AF5A6}" destId="{F383134F-704C-47CA-BEFB-5CFBB40C1FF3}" srcOrd="1" destOrd="0" parTransId="{868BB9AF-9CAE-4728-B401-2BE62E94F161}" sibTransId="{C7B83B70-3A1B-48AC-A94F-1F1DC1A08BAC}"/>
    <dgm:cxn modelId="{5B8D0A37-EF5D-D646-9335-D1D7E9888AC4}" type="presOf" srcId="{13EF9373-E575-4C39-9609-492A62041331}" destId="{94D9ABD8-0031-45D4-8210-3707DB60789C}" srcOrd="1" destOrd="0" presId="urn:microsoft.com/office/officeart/2005/8/layout/lProcess2"/>
    <dgm:cxn modelId="{CE64390A-8C6C-4048-8D94-A0B450EE97EA}" type="presOf" srcId="{B9676435-5DD5-CE41-8FF0-EC620F904188}" destId="{708584B1-CF5B-1D48-98A4-A80AFE043A55}" srcOrd="0" destOrd="0" presId="urn:microsoft.com/office/officeart/2005/8/layout/lProcess2"/>
    <dgm:cxn modelId="{3EBE65ED-B08A-FB47-8271-258746FB4E0B}" type="presOf" srcId="{F383134F-704C-47CA-BEFB-5CFBB40C1FF3}" destId="{F15B8170-DB74-47BF-8CC4-F91252BF5B58}" srcOrd="0" destOrd="0" presId="urn:microsoft.com/office/officeart/2005/8/layout/lProcess2"/>
    <dgm:cxn modelId="{435995F6-DB28-3942-B0B6-5B2338479D9A}" type="presOf" srcId="{9EB54D87-7243-45A0-998A-7D030A9AF5A6}" destId="{E55127E5-9771-4BCC-BE7E-281671017640}" srcOrd="0" destOrd="0" presId="urn:microsoft.com/office/officeart/2005/8/layout/lProcess2"/>
    <dgm:cxn modelId="{A19B2271-ED89-4450-8DDF-F6FBA39244CC}" srcId="{75D15BBE-D913-4FC1-AB1A-222248F2D288}" destId="{CC63B70A-92D5-47AD-B0EA-764FBF974363}" srcOrd="1" destOrd="0" parTransId="{6A81A20C-7479-49B8-AE6F-9A2186705EE4}" sibTransId="{5794A4C3-02A2-4687-8A8D-F32B6217CC30}"/>
    <dgm:cxn modelId="{312ED9CB-B783-4E96-8F1A-46ACED39928A}" srcId="{9EB54D87-7243-45A0-998A-7D030A9AF5A6}" destId="{D750C3E4-DAD4-4C92-B4CA-6669841ACB09}" srcOrd="0" destOrd="0" parTransId="{EA75F771-B318-49B6-B118-13367C4BFCD1}" sibTransId="{46990452-0974-488B-8258-94C6440A25B8}"/>
    <dgm:cxn modelId="{ED028EB7-F060-4714-A4E6-6A0D4DE46638}" srcId="{D38AE015-DAE4-490C-AA78-EF487E53B8FD}" destId="{75D15BBE-D913-4FC1-AB1A-222248F2D288}" srcOrd="2" destOrd="0" parTransId="{29C3FC7E-D478-4AA6-BFCC-4AA793488705}" sibTransId="{5A5590C6-F417-4457-890E-8EBCF810D0E9}"/>
    <dgm:cxn modelId="{A0A21357-FBEC-D945-8C56-601EB230F960}" srcId="{75D15BBE-D913-4FC1-AB1A-222248F2D288}" destId="{B9676435-5DD5-CE41-8FF0-EC620F904188}" srcOrd="2" destOrd="0" parTransId="{83A45399-DD5A-F741-89D7-E747B26D2400}" sibTransId="{022B2B5D-4A8F-524B-A5DB-FA7CAA7C7A8B}"/>
    <dgm:cxn modelId="{4BCEA377-4352-425B-A237-A8C93D0C366F}" srcId="{D38AE015-DAE4-490C-AA78-EF487E53B8FD}" destId="{9EB54D87-7243-45A0-998A-7D030A9AF5A6}" srcOrd="1" destOrd="0" parTransId="{097F1EC7-47C6-4F8F-A575-4D545074D268}" sibTransId="{7B245DDC-3984-492A-9542-C49013AA0635}"/>
    <dgm:cxn modelId="{D33DEF30-F205-4D82-AFE2-725C8852D1F2}" srcId="{13EF9373-E575-4C39-9609-492A62041331}" destId="{CA9DA603-3F0A-4D4C-92DB-8BBE7DBCCEE0}" srcOrd="0" destOrd="0" parTransId="{2402883A-5B17-4D22-9A64-8CB7862D3A25}" sibTransId="{1C4B3461-BF07-4C41-B9B9-3837D672B073}"/>
    <dgm:cxn modelId="{5AD175E8-6C15-D74A-83CF-BEDCDF0A169E}" srcId="{13EF9373-E575-4C39-9609-492A62041331}" destId="{B7136A01-4497-9B41-B10E-9CE75DFAED4D}" srcOrd="1" destOrd="0" parTransId="{0F7E09C1-FA7A-D246-9411-9001B5779A86}" sibTransId="{0C85C038-10E9-744C-A911-9BFCEB5B1B04}"/>
    <dgm:cxn modelId="{B2493589-B9ED-3741-A125-9D5870070A3D}" type="presOf" srcId="{9EB54D87-7243-45A0-998A-7D030A9AF5A6}" destId="{12191BAF-03F1-46D2-B2D4-5E4380A5BC96}" srcOrd="1" destOrd="0" presId="urn:microsoft.com/office/officeart/2005/8/layout/lProcess2"/>
    <dgm:cxn modelId="{BF652B16-6EE5-4FEE-A4A6-A34A657B9CD6}" srcId="{75D15BBE-D913-4FC1-AB1A-222248F2D288}" destId="{B302E057-5C4D-43E1-B2B6-3BAD7573DA95}" srcOrd="0" destOrd="0" parTransId="{5A5311A3-D23F-4A2B-9F06-D7C0A8882F4C}" sibTransId="{15FB0A9F-E783-498A-95F9-8BAD77622F1F}"/>
    <dgm:cxn modelId="{04B88813-083B-E544-B448-3336706F055A}" type="presOf" srcId="{75D15BBE-D913-4FC1-AB1A-222248F2D288}" destId="{00286D1E-498C-48FF-9B8F-009AC3928F9D}" srcOrd="1" destOrd="0" presId="urn:microsoft.com/office/officeart/2005/8/layout/lProcess2"/>
    <dgm:cxn modelId="{5BC8926C-2E65-C142-826F-A19366CB7483}" type="presOf" srcId="{CC63B70A-92D5-47AD-B0EA-764FBF974363}" destId="{B10E068A-2EAB-4D47-B728-6F5071E0E0F4}" srcOrd="0" destOrd="0" presId="urn:microsoft.com/office/officeart/2005/8/layout/lProcess2"/>
    <dgm:cxn modelId="{774400BD-471B-464C-8713-D91EC3884C8F}" srcId="{D38AE015-DAE4-490C-AA78-EF487E53B8FD}" destId="{13EF9373-E575-4C39-9609-492A62041331}" srcOrd="0" destOrd="0" parTransId="{E834AE05-7B08-4075-9F98-E79F4C9D5CB5}" sibTransId="{27CE3723-DC90-45AA-8231-D4F5684C6602}"/>
    <dgm:cxn modelId="{00D5777C-1377-9946-BC66-D9CB1AC1C74A}" type="presOf" srcId="{B302E057-5C4D-43E1-B2B6-3BAD7573DA95}" destId="{76B08BD8-AEB1-45F2-92E6-F277F93A90A2}" srcOrd="0" destOrd="0" presId="urn:microsoft.com/office/officeart/2005/8/layout/lProcess2"/>
    <dgm:cxn modelId="{52935A56-CE67-6346-8604-6A7623ADAB94}" type="presOf" srcId="{B7136A01-4497-9B41-B10E-9CE75DFAED4D}" destId="{187FA01F-A6D3-E843-B89D-611FEAE27B78}" srcOrd="0" destOrd="0" presId="urn:microsoft.com/office/officeart/2005/8/layout/lProcess2"/>
    <dgm:cxn modelId="{21EF83FA-6AB3-410E-AF78-5659247DA622}" type="presOf" srcId="{D38AE015-DAE4-490C-AA78-EF487E53B8FD}" destId="{D4C52FD0-7BA6-43F6-B312-5B1CCE3D6541}" srcOrd="0" destOrd="0" presId="urn:microsoft.com/office/officeart/2005/8/layout/lProcess2"/>
    <dgm:cxn modelId="{6BD053B3-B915-EF40-929A-09D26BC7CF72}" type="presOf" srcId="{D750C3E4-DAD4-4C92-B4CA-6669841ACB09}" destId="{20035261-1081-4DF0-B579-4A95939B74BE}" srcOrd="0" destOrd="0" presId="urn:microsoft.com/office/officeart/2005/8/layout/lProcess2"/>
    <dgm:cxn modelId="{DBCED98A-2929-894B-9BA0-5A62D7ED69E6}" type="presParOf" srcId="{D4C52FD0-7BA6-43F6-B312-5B1CCE3D6541}" destId="{FD1D2669-1602-44E2-BBFE-8BA9B570FAF1}" srcOrd="0" destOrd="0" presId="urn:microsoft.com/office/officeart/2005/8/layout/lProcess2"/>
    <dgm:cxn modelId="{4E82D88A-892B-6C44-B039-195EEF46EE14}" type="presParOf" srcId="{FD1D2669-1602-44E2-BBFE-8BA9B570FAF1}" destId="{60331D03-6A94-4082-88FF-B62263EAA9A9}" srcOrd="0" destOrd="0" presId="urn:microsoft.com/office/officeart/2005/8/layout/lProcess2"/>
    <dgm:cxn modelId="{435B0CEC-3B6E-9C4C-93BD-FF1C744463DE}" type="presParOf" srcId="{FD1D2669-1602-44E2-BBFE-8BA9B570FAF1}" destId="{94D9ABD8-0031-45D4-8210-3707DB60789C}" srcOrd="1" destOrd="0" presId="urn:microsoft.com/office/officeart/2005/8/layout/lProcess2"/>
    <dgm:cxn modelId="{EAD47055-0778-1946-A225-034B4ECCDCD5}" type="presParOf" srcId="{FD1D2669-1602-44E2-BBFE-8BA9B570FAF1}" destId="{D5379B52-50CC-4CE9-8437-DF4386D6A4C4}" srcOrd="2" destOrd="0" presId="urn:microsoft.com/office/officeart/2005/8/layout/lProcess2"/>
    <dgm:cxn modelId="{AA718A07-1F6A-434D-802C-A29A8A47043B}" type="presParOf" srcId="{D5379B52-50CC-4CE9-8437-DF4386D6A4C4}" destId="{EEB18029-FBDF-4205-AAAA-C5720CD8D684}" srcOrd="0" destOrd="0" presId="urn:microsoft.com/office/officeart/2005/8/layout/lProcess2"/>
    <dgm:cxn modelId="{4E0E105B-B0E1-3246-ACB2-47C199B6C384}" type="presParOf" srcId="{EEB18029-FBDF-4205-AAAA-C5720CD8D684}" destId="{B7C37D23-B7C2-481B-A7D5-6F2213AE074A}" srcOrd="0" destOrd="0" presId="urn:microsoft.com/office/officeart/2005/8/layout/lProcess2"/>
    <dgm:cxn modelId="{18E002BB-7171-4D41-A3A5-CFDBB0740682}" type="presParOf" srcId="{EEB18029-FBDF-4205-AAAA-C5720CD8D684}" destId="{F38E3CAB-AF2A-2B4E-9EBE-D08A890A78F2}" srcOrd="1" destOrd="0" presId="urn:microsoft.com/office/officeart/2005/8/layout/lProcess2"/>
    <dgm:cxn modelId="{ACF63BDB-6AB1-6C42-A3BD-4D351E7DEF68}" type="presParOf" srcId="{EEB18029-FBDF-4205-AAAA-C5720CD8D684}" destId="{187FA01F-A6D3-E843-B89D-611FEAE27B78}" srcOrd="2" destOrd="0" presId="urn:microsoft.com/office/officeart/2005/8/layout/lProcess2"/>
    <dgm:cxn modelId="{5A92F8A4-2135-CF42-97E6-B128A30BCA2C}" type="presParOf" srcId="{D4C52FD0-7BA6-43F6-B312-5B1CCE3D6541}" destId="{30A4806D-4604-43DB-A061-3E92738E6B90}" srcOrd="1" destOrd="0" presId="urn:microsoft.com/office/officeart/2005/8/layout/lProcess2"/>
    <dgm:cxn modelId="{C3D88AA5-F7CB-1142-805A-F51389B9F251}" type="presParOf" srcId="{D4C52FD0-7BA6-43F6-B312-5B1CCE3D6541}" destId="{416DC440-BE21-47EC-8AC1-D7B45227F9F1}" srcOrd="2" destOrd="0" presId="urn:microsoft.com/office/officeart/2005/8/layout/lProcess2"/>
    <dgm:cxn modelId="{489CED09-9BF0-5048-9ACC-08244E9FE006}" type="presParOf" srcId="{416DC440-BE21-47EC-8AC1-D7B45227F9F1}" destId="{E55127E5-9771-4BCC-BE7E-281671017640}" srcOrd="0" destOrd="0" presId="urn:microsoft.com/office/officeart/2005/8/layout/lProcess2"/>
    <dgm:cxn modelId="{54ACA388-48A8-6445-B22C-B0F595BA4DEE}" type="presParOf" srcId="{416DC440-BE21-47EC-8AC1-D7B45227F9F1}" destId="{12191BAF-03F1-46D2-B2D4-5E4380A5BC96}" srcOrd="1" destOrd="0" presId="urn:microsoft.com/office/officeart/2005/8/layout/lProcess2"/>
    <dgm:cxn modelId="{A77A1FC2-E95C-B94B-8C10-44F4FFDC4A33}" type="presParOf" srcId="{416DC440-BE21-47EC-8AC1-D7B45227F9F1}" destId="{96DB8B1B-E4F4-4633-86D7-94B672E173ED}" srcOrd="2" destOrd="0" presId="urn:microsoft.com/office/officeart/2005/8/layout/lProcess2"/>
    <dgm:cxn modelId="{64FD7B3F-DA5F-7946-A889-241D952B72CC}" type="presParOf" srcId="{96DB8B1B-E4F4-4633-86D7-94B672E173ED}" destId="{ACED81E4-3289-4691-9A6E-1617E8D052D8}" srcOrd="0" destOrd="0" presId="urn:microsoft.com/office/officeart/2005/8/layout/lProcess2"/>
    <dgm:cxn modelId="{343C34EE-6588-5043-82A4-2597DC7F4CBA}" type="presParOf" srcId="{ACED81E4-3289-4691-9A6E-1617E8D052D8}" destId="{20035261-1081-4DF0-B579-4A95939B74BE}" srcOrd="0" destOrd="0" presId="urn:microsoft.com/office/officeart/2005/8/layout/lProcess2"/>
    <dgm:cxn modelId="{CD8E5AC2-9F2A-D14A-B104-6EF558705085}" type="presParOf" srcId="{ACED81E4-3289-4691-9A6E-1617E8D052D8}" destId="{152E0C98-BFCE-41CD-97B5-50484715C5E1}" srcOrd="1" destOrd="0" presId="urn:microsoft.com/office/officeart/2005/8/layout/lProcess2"/>
    <dgm:cxn modelId="{E93E470E-6D21-EE4E-AD87-DF0E6C9FBDCE}" type="presParOf" srcId="{ACED81E4-3289-4691-9A6E-1617E8D052D8}" destId="{F15B8170-DB74-47BF-8CC4-F91252BF5B58}" srcOrd="2" destOrd="0" presId="urn:microsoft.com/office/officeart/2005/8/layout/lProcess2"/>
    <dgm:cxn modelId="{6A2AB42A-D8BD-524B-BBD2-D8E52B60FB1C}" type="presParOf" srcId="{D4C52FD0-7BA6-43F6-B312-5B1CCE3D6541}" destId="{9E2C1D8F-9CC6-4242-AC00-434E76B84C64}" srcOrd="3" destOrd="0" presId="urn:microsoft.com/office/officeart/2005/8/layout/lProcess2"/>
    <dgm:cxn modelId="{F43F54D5-32E7-8D48-9A25-7457144209C7}" type="presParOf" srcId="{D4C52FD0-7BA6-43F6-B312-5B1CCE3D6541}" destId="{8AFA57AE-C932-418A-9190-3DBD89964227}" srcOrd="4" destOrd="0" presId="urn:microsoft.com/office/officeart/2005/8/layout/lProcess2"/>
    <dgm:cxn modelId="{3B17CEF9-4620-C84A-9608-2D7D138EA5F2}" type="presParOf" srcId="{8AFA57AE-C932-418A-9190-3DBD89964227}" destId="{BE3EE2D9-52AA-4CA3-AEF5-0865937059A7}" srcOrd="0" destOrd="0" presId="urn:microsoft.com/office/officeart/2005/8/layout/lProcess2"/>
    <dgm:cxn modelId="{CB0B9637-F302-CB4C-8DEB-95A4F70A00E8}" type="presParOf" srcId="{8AFA57AE-C932-418A-9190-3DBD89964227}" destId="{00286D1E-498C-48FF-9B8F-009AC3928F9D}" srcOrd="1" destOrd="0" presId="urn:microsoft.com/office/officeart/2005/8/layout/lProcess2"/>
    <dgm:cxn modelId="{CEB20B8F-FB75-3546-9D6F-DBDEEE615292}" type="presParOf" srcId="{8AFA57AE-C932-418A-9190-3DBD89964227}" destId="{04D6F3DB-65F7-4064-96A3-B6485C162C0A}" srcOrd="2" destOrd="0" presId="urn:microsoft.com/office/officeart/2005/8/layout/lProcess2"/>
    <dgm:cxn modelId="{1AF2EB66-17EA-6A4B-83E2-3C8FCCF4A104}" type="presParOf" srcId="{04D6F3DB-65F7-4064-96A3-B6485C162C0A}" destId="{89DE04F2-DC15-4A29-8BD6-F82DC02D809A}" srcOrd="0" destOrd="0" presId="urn:microsoft.com/office/officeart/2005/8/layout/lProcess2"/>
    <dgm:cxn modelId="{A8A30D1A-C4E5-C34B-8825-76466AF0843F}" type="presParOf" srcId="{89DE04F2-DC15-4A29-8BD6-F82DC02D809A}" destId="{76B08BD8-AEB1-45F2-92E6-F277F93A90A2}" srcOrd="0" destOrd="0" presId="urn:microsoft.com/office/officeart/2005/8/layout/lProcess2"/>
    <dgm:cxn modelId="{96A34216-21EA-044E-9E9C-4AE073215B8D}" type="presParOf" srcId="{89DE04F2-DC15-4A29-8BD6-F82DC02D809A}" destId="{ABBC5D9E-AF98-4F08-8375-CA71719AC2E8}" srcOrd="1" destOrd="0" presId="urn:microsoft.com/office/officeart/2005/8/layout/lProcess2"/>
    <dgm:cxn modelId="{5B56B40B-A7FB-D244-B5D6-C3F829E5FF7B}" type="presParOf" srcId="{89DE04F2-DC15-4A29-8BD6-F82DC02D809A}" destId="{B10E068A-2EAB-4D47-B728-6F5071E0E0F4}" srcOrd="2" destOrd="0" presId="urn:microsoft.com/office/officeart/2005/8/layout/lProcess2"/>
    <dgm:cxn modelId="{E0083B6F-E665-7B4B-BDCA-92C986F28789}" type="presParOf" srcId="{89DE04F2-DC15-4A29-8BD6-F82DC02D809A}" destId="{925FECE0-B123-044C-A5F5-3F59CAA5DC35}" srcOrd="3" destOrd="0" presId="urn:microsoft.com/office/officeart/2005/8/layout/lProcess2"/>
    <dgm:cxn modelId="{1DF88674-38A7-6942-878F-60ED27CD9EE9}" type="presParOf" srcId="{89DE04F2-DC15-4A29-8BD6-F82DC02D809A}" destId="{708584B1-CF5B-1D48-98A4-A80AFE043A5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8AE015-DAE4-490C-AA78-EF487E53B8F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F9373-E575-4C39-9609-492A62041331}">
      <dgm:prSet phldrT="[Text]"/>
      <dgm:spPr/>
      <dgm:t>
        <a:bodyPr/>
        <a:lstStyle/>
        <a:p>
          <a:r>
            <a:rPr lang="en-US" dirty="0"/>
            <a:t>Budget Management</a:t>
          </a:r>
        </a:p>
      </dgm:t>
    </dgm:pt>
    <dgm:pt modelId="{E834AE05-7B08-4075-9F98-E79F4C9D5CB5}" type="parTrans" cxnId="{774400BD-471B-464C-8713-D91EC3884C8F}">
      <dgm:prSet/>
      <dgm:spPr/>
      <dgm:t>
        <a:bodyPr/>
        <a:lstStyle/>
        <a:p>
          <a:endParaRPr lang="en-US"/>
        </a:p>
      </dgm:t>
    </dgm:pt>
    <dgm:pt modelId="{27CE3723-DC90-45AA-8231-D4F5684C6602}" type="sibTrans" cxnId="{774400BD-471B-464C-8713-D91EC3884C8F}">
      <dgm:prSet/>
      <dgm:spPr/>
      <dgm:t>
        <a:bodyPr/>
        <a:lstStyle/>
        <a:p>
          <a:endParaRPr lang="en-US"/>
        </a:p>
      </dgm:t>
    </dgm:pt>
    <dgm:pt modelId="{927F8CAE-544B-49D5-A88D-548FDE09C7FF}">
      <dgm:prSet phldrT="[Text]"/>
      <dgm:spPr/>
      <dgm:t>
        <a:bodyPr/>
        <a:lstStyle/>
        <a:p>
          <a:r>
            <a:rPr lang="en-US" dirty="0"/>
            <a:t>Oversight of Administrative Units’ Operational Budgets</a:t>
          </a:r>
        </a:p>
      </dgm:t>
    </dgm:pt>
    <dgm:pt modelId="{435E3D74-AE1C-41AF-95DA-F6E2F7D5E36D}" type="parTrans" cxnId="{51A075B1-5EA7-4393-A6B2-C334A1AD6769}">
      <dgm:prSet/>
      <dgm:spPr/>
      <dgm:t>
        <a:bodyPr/>
        <a:lstStyle/>
        <a:p>
          <a:endParaRPr lang="en-US"/>
        </a:p>
      </dgm:t>
    </dgm:pt>
    <dgm:pt modelId="{0CC5AFA8-2A50-461B-893A-3ECB3F916CC6}" type="sibTrans" cxnId="{51A075B1-5EA7-4393-A6B2-C334A1AD6769}">
      <dgm:prSet/>
      <dgm:spPr/>
      <dgm:t>
        <a:bodyPr/>
        <a:lstStyle/>
        <a:p>
          <a:endParaRPr lang="en-US"/>
        </a:p>
      </dgm:t>
    </dgm:pt>
    <dgm:pt modelId="{92370F50-AF15-40B2-93E9-E7BD8B9BD426}">
      <dgm:prSet phldrT="[Text]"/>
      <dgm:spPr/>
      <dgm:t>
        <a:bodyPr/>
        <a:lstStyle/>
        <a:p>
          <a:r>
            <a:rPr lang="en-US" dirty="0"/>
            <a:t>Develop Budget Policies &amp; Procedures</a:t>
          </a:r>
        </a:p>
      </dgm:t>
    </dgm:pt>
    <dgm:pt modelId="{47D0907E-ADA7-4BF5-82C3-091309F3C3EB}" type="parTrans" cxnId="{736081E5-A3FC-42EE-9B0F-A7E32EF3E9D6}">
      <dgm:prSet/>
      <dgm:spPr/>
      <dgm:t>
        <a:bodyPr/>
        <a:lstStyle/>
        <a:p>
          <a:endParaRPr lang="en-US"/>
        </a:p>
      </dgm:t>
    </dgm:pt>
    <dgm:pt modelId="{184E5BA7-4D7F-4C91-BC59-1BE30AA621AB}" type="sibTrans" cxnId="{736081E5-A3FC-42EE-9B0F-A7E32EF3E9D6}">
      <dgm:prSet/>
      <dgm:spPr/>
      <dgm:t>
        <a:bodyPr/>
        <a:lstStyle/>
        <a:p>
          <a:endParaRPr lang="en-US"/>
        </a:p>
      </dgm:t>
    </dgm:pt>
    <dgm:pt modelId="{8B2F5832-20BA-43E1-98B4-36E3A6463DB9}">
      <dgm:prSet phldrT="[Text]"/>
      <dgm:spPr/>
      <dgm:t>
        <a:bodyPr/>
        <a:lstStyle/>
        <a:p>
          <a:r>
            <a:rPr lang="en-US" dirty="0"/>
            <a:t>Budget Planning</a:t>
          </a:r>
        </a:p>
      </dgm:t>
    </dgm:pt>
    <dgm:pt modelId="{3E23A6E2-B35F-4F8E-A96D-26B69D2B94FF}" type="parTrans" cxnId="{73FCB95F-DD50-432F-950E-9BABE4634A06}">
      <dgm:prSet/>
      <dgm:spPr/>
      <dgm:t>
        <a:bodyPr/>
        <a:lstStyle/>
        <a:p>
          <a:endParaRPr lang="en-US"/>
        </a:p>
      </dgm:t>
    </dgm:pt>
    <dgm:pt modelId="{C7448E5C-281F-4856-81B8-CB78A8F79197}" type="sibTrans" cxnId="{73FCB95F-DD50-432F-950E-9BABE4634A06}">
      <dgm:prSet/>
      <dgm:spPr/>
      <dgm:t>
        <a:bodyPr/>
        <a:lstStyle/>
        <a:p>
          <a:endParaRPr lang="en-US"/>
        </a:p>
      </dgm:t>
    </dgm:pt>
    <dgm:pt modelId="{58251EA9-1066-4DC2-95B8-AFFD42BA69E7}">
      <dgm:prSet phldrT="[Text]"/>
      <dgm:spPr/>
      <dgm:t>
        <a:bodyPr/>
        <a:lstStyle/>
        <a:p>
          <a:r>
            <a:rPr lang="en-US" dirty="0"/>
            <a:t>Short Term Resource Planning</a:t>
          </a:r>
        </a:p>
      </dgm:t>
    </dgm:pt>
    <dgm:pt modelId="{5B25384F-F625-425F-8FAD-6837415E3BCD}" type="parTrans" cxnId="{1A38947C-B548-4344-85DF-6234C89A748C}">
      <dgm:prSet/>
      <dgm:spPr/>
      <dgm:t>
        <a:bodyPr/>
        <a:lstStyle/>
        <a:p>
          <a:endParaRPr lang="en-US"/>
        </a:p>
      </dgm:t>
    </dgm:pt>
    <dgm:pt modelId="{7E2CBDA0-9B24-4208-A758-AF216D99D52D}" type="sibTrans" cxnId="{1A38947C-B548-4344-85DF-6234C89A748C}">
      <dgm:prSet/>
      <dgm:spPr/>
      <dgm:t>
        <a:bodyPr/>
        <a:lstStyle/>
        <a:p>
          <a:endParaRPr lang="en-US"/>
        </a:p>
      </dgm:t>
    </dgm:pt>
    <dgm:pt modelId="{E4C13143-01AA-4BCB-B299-2A89F7851CB7}">
      <dgm:prSet phldrT="[Text]"/>
      <dgm:spPr/>
      <dgm:t>
        <a:bodyPr/>
        <a:lstStyle/>
        <a:p>
          <a:r>
            <a:rPr lang="en-US" dirty="0"/>
            <a:t>Multi-year Projections and Resource Planning</a:t>
          </a:r>
        </a:p>
      </dgm:t>
    </dgm:pt>
    <dgm:pt modelId="{ED06EE2B-7D65-4FDA-9B73-66A68FB0B45A}" type="parTrans" cxnId="{A1462A07-BCA1-4F43-8DE6-5F9231197A74}">
      <dgm:prSet/>
      <dgm:spPr/>
      <dgm:t>
        <a:bodyPr/>
        <a:lstStyle/>
        <a:p>
          <a:endParaRPr lang="en-US"/>
        </a:p>
      </dgm:t>
    </dgm:pt>
    <dgm:pt modelId="{43359E7C-2623-4E59-9F7A-D83812AAF4B8}" type="sibTrans" cxnId="{A1462A07-BCA1-4F43-8DE6-5F9231197A74}">
      <dgm:prSet/>
      <dgm:spPr/>
      <dgm:t>
        <a:bodyPr/>
        <a:lstStyle/>
        <a:p>
          <a:endParaRPr lang="en-US"/>
        </a:p>
      </dgm:t>
    </dgm:pt>
    <dgm:pt modelId="{C185C6D8-DC16-4CF8-927A-8B9BAA2903D3}">
      <dgm:prSet phldrT="[Text]"/>
      <dgm:spPr/>
      <dgm:t>
        <a:bodyPr/>
        <a:lstStyle/>
        <a:p>
          <a:r>
            <a:rPr lang="en-US" dirty="0"/>
            <a:t>Establish Budgets for New Departments and Initiatives</a:t>
          </a:r>
        </a:p>
      </dgm:t>
    </dgm:pt>
    <dgm:pt modelId="{881436A1-68A7-446E-A6EA-2205916B3E3E}" type="parTrans" cxnId="{9E804628-D91E-4912-953B-396CA755DF8B}">
      <dgm:prSet/>
      <dgm:spPr/>
      <dgm:t>
        <a:bodyPr/>
        <a:lstStyle/>
        <a:p>
          <a:endParaRPr lang="en-US"/>
        </a:p>
      </dgm:t>
    </dgm:pt>
    <dgm:pt modelId="{DCA9E5F2-00BA-419F-86F5-73F24DA3F7CF}" type="sibTrans" cxnId="{9E804628-D91E-4912-953B-396CA755DF8B}">
      <dgm:prSet/>
      <dgm:spPr/>
      <dgm:t>
        <a:bodyPr/>
        <a:lstStyle/>
        <a:p>
          <a:endParaRPr lang="en-US"/>
        </a:p>
      </dgm:t>
    </dgm:pt>
    <dgm:pt modelId="{82322368-0E23-4FAF-B9D5-5783DC03E0C3}">
      <dgm:prSet phldrT="[Text]"/>
      <dgm:spPr/>
      <dgm:t>
        <a:bodyPr/>
        <a:lstStyle/>
        <a:p>
          <a:r>
            <a:rPr lang="en-US" dirty="0"/>
            <a:t>Student Fee Oversight</a:t>
          </a:r>
        </a:p>
      </dgm:t>
    </dgm:pt>
    <dgm:pt modelId="{2131884D-3772-4AA8-A9E0-7BE0B5C620B3}" type="parTrans" cxnId="{B2B0D87C-E2AA-442B-B39D-9046154FE7B4}">
      <dgm:prSet/>
      <dgm:spPr/>
      <dgm:t>
        <a:bodyPr/>
        <a:lstStyle/>
        <a:p>
          <a:endParaRPr lang="en-US"/>
        </a:p>
      </dgm:t>
    </dgm:pt>
    <dgm:pt modelId="{1590B47C-B0E0-4458-957D-297C44206187}" type="sibTrans" cxnId="{B2B0D87C-E2AA-442B-B39D-9046154FE7B4}">
      <dgm:prSet/>
      <dgm:spPr/>
      <dgm:t>
        <a:bodyPr/>
        <a:lstStyle/>
        <a:p>
          <a:endParaRPr lang="en-US"/>
        </a:p>
      </dgm:t>
    </dgm:pt>
    <dgm:pt modelId="{766F20E5-99F1-4C89-9204-366572886E5F}">
      <dgm:prSet phldrT="[Text]"/>
      <dgm:spPr/>
      <dgm:t>
        <a:bodyPr/>
        <a:lstStyle/>
        <a:p>
          <a:r>
            <a:rPr lang="en-US" dirty="0"/>
            <a:t>Course &amp; Miscellaneous Fee Committee</a:t>
          </a:r>
        </a:p>
      </dgm:t>
    </dgm:pt>
    <dgm:pt modelId="{1DCED4CD-2E20-4657-9250-52931802CBA1}" type="parTrans" cxnId="{2BF6C809-793A-4B87-A332-6C22282E2D99}">
      <dgm:prSet/>
      <dgm:spPr/>
      <dgm:t>
        <a:bodyPr/>
        <a:lstStyle/>
        <a:p>
          <a:endParaRPr lang="en-US"/>
        </a:p>
      </dgm:t>
    </dgm:pt>
    <dgm:pt modelId="{E9B99717-4ABD-417F-86F4-CA1C8B62EFF6}" type="sibTrans" cxnId="{2BF6C809-793A-4B87-A332-6C22282E2D99}">
      <dgm:prSet/>
      <dgm:spPr/>
      <dgm:t>
        <a:bodyPr/>
        <a:lstStyle/>
        <a:p>
          <a:endParaRPr lang="en-US"/>
        </a:p>
      </dgm:t>
    </dgm:pt>
    <dgm:pt modelId="{C546A5A2-5A20-4FFD-968B-C9C6B1E64D56}">
      <dgm:prSet phldrT="[Text]"/>
      <dgm:spPr/>
      <dgm:t>
        <a:bodyPr/>
        <a:lstStyle/>
        <a:p>
          <a:r>
            <a:rPr lang="en-US" dirty="0"/>
            <a:t>Student Fee Advisory Committee</a:t>
          </a:r>
        </a:p>
      </dgm:t>
    </dgm:pt>
    <dgm:pt modelId="{C5763A82-9AC7-46F5-9E11-DD63E55D0023}" type="parTrans" cxnId="{DDD70C15-284C-440E-B17D-BF6CF61B1AD0}">
      <dgm:prSet/>
      <dgm:spPr/>
      <dgm:t>
        <a:bodyPr/>
        <a:lstStyle/>
        <a:p>
          <a:endParaRPr lang="en-US"/>
        </a:p>
      </dgm:t>
    </dgm:pt>
    <dgm:pt modelId="{AB11DB7D-24A4-4DBF-94E7-9CEED29F211C}" type="sibTrans" cxnId="{DDD70C15-284C-440E-B17D-BF6CF61B1AD0}">
      <dgm:prSet/>
      <dgm:spPr/>
      <dgm:t>
        <a:bodyPr/>
        <a:lstStyle/>
        <a:p>
          <a:endParaRPr lang="en-US"/>
        </a:p>
      </dgm:t>
    </dgm:pt>
    <dgm:pt modelId="{9076766E-1C71-4FE5-95A8-88A4625F011B}">
      <dgm:prSet phldrT="[Text]"/>
      <dgm:spPr/>
      <dgm:t>
        <a:bodyPr/>
        <a:lstStyle/>
        <a:p>
          <a:r>
            <a:rPr lang="en-US" dirty="0"/>
            <a:t>Fee Allocations</a:t>
          </a:r>
        </a:p>
      </dgm:t>
    </dgm:pt>
    <dgm:pt modelId="{DEAEDFF8-6FFA-447A-8099-EF2B91838EFE}" type="parTrans" cxnId="{D33EEF54-B509-4867-8D48-18FB0AD95381}">
      <dgm:prSet/>
      <dgm:spPr/>
      <dgm:t>
        <a:bodyPr/>
        <a:lstStyle/>
        <a:p>
          <a:endParaRPr lang="en-US"/>
        </a:p>
      </dgm:t>
    </dgm:pt>
    <dgm:pt modelId="{B005D891-7B38-41BA-871F-53B59C9BD6FA}" type="sibTrans" cxnId="{D33EEF54-B509-4867-8D48-18FB0AD95381}">
      <dgm:prSet/>
      <dgm:spPr/>
      <dgm:t>
        <a:bodyPr/>
        <a:lstStyle/>
        <a:p>
          <a:endParaRPr lang="en-US"/>
        </a:p>
      </dgm:t>
    </dgm:pt>
    <dgm:pt modelId="{371C2EEF-8895-4576-A9BD-36F3A9979D96}">
      <dgm:prSet/>
      <dgm:spPr/>
      <dgm:t>
        <a:bodyPr/>
        <a:lstStyle/>
        <a:p>
          <a:r>
            <a:rPr lang="en-US"/>
            <a:t>Units Supported: F&amp;A, POPD, Chancellor, OIT, Library, External Relations, Student Affairs</a:t>
          </a:r>
        </a:p>
      </dgm:t>
    </dgm:pt>
    <dgm:pt modelId="{0BEE8AC5-6DE4-421F-A634-4CD7251B5FFD}" type="parTrans" cxnId="{A37D8F7B-8A63-48CD-8A7B-D56AEC040E27}">
      <dgm:prSet/>
      <dgm:spPr/>
      <dgm:t>
        <a:bodyPr/>
        <a:lstStyle/>
        <a:p>
          <a:endParaRPr lang="en-US"/>
        </a:p>
      </dgm:t>
    </dgm:pt>
    <dgm:pt modelId="{047886A8-C4F0-4B87-BAF0-4D039DEBBC32}" type="sibTrans" cxnId="{A37D8F7B-8A63-48CD-8A7B-D56AEC040E27}">
      <dgm:prSet/>
      <dgm:spPr/>
      <dgm:t>
        <a:bodyPr/>
        <a:lstStyle/>
        <a:p>
          <a:endParaRPr lang="en-US"/>
        </a:p>
      </dgm:t>
    </dgm:pt>
    <dgm:pt modelId="{D4C52FD0-7BA6-43F6-B312-5B1CCE3D6541}" type="pres">
      <dgm:prSet presAssocID="{D38AE015-DAE4-490C-AA78-EF487E53B8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2669-1602-44E2-BBFE-8BA9B570FAF1}" type="pres">
      <dgm:prSet presAssocID="{13EF9373-E575-4C39-9609-492A62041331}" presName="compNode" presStyleCnt="0"/>
      <dgm:spPr/>
    </dgm:pt>
    <dgm:pt modelId="{60331D03-6A94-4082-88FF-B62263EAA9A9}" type="pres">
      <dgm:prSet presAssocID="{13EF9373-E575-4C39-9609-492A62041331}" presName="aNode" presStyleLbl="bgShp" presStyleIdx="0" presStyleCnt="3"/>
      <dgm:spPr/>
      <dgm:t>
        <a:bodyPr/>
        <a:lstStyle/>
        <a:p>
          <a:endParaRPr lang="en-US"/>
        </a:p>
      </dgm:t>
    </dgm:pt>
    <dgm:pt modelId="{94D9ABD8-0031-45D4-8210-3707DB60789C}" type="pres">
      <dgm:prSet presAssocID="{13EF9373-E575-4C39-9609-492A62041331}" presName="textNode" presStyleLbl="bgShp" presStyleIdx="0" presStyleCnt="3"/>
      <dgm:spPr/>
      <dgm:t>
        <a:bodyPr/>
        <a:lstStyle/>
        <a:p>
          <a:endParaRPr lang="en-US"/>
        </a:p>
      </dgm:t>
    </dgm:pt>
    <dgm:pt modelId="{D5379B52-50CC-4CE9-8437-DF4386D6A4C4}" type="pres">
      <dgm:prSet presAssocID="{13EF9373-E575-4C39-9609-492A62041331}" presName="compChildNode" presStyleCnt="0"/>
      <dgm:spPr/>
    </dgm:pt>
    <dgm:pt modelId="{EEB18029-FBDF-4205-AAAA-C5720CD8D684}" type="pres">
      <dgm:prSet presAssocID="{13EF9373-E575-4C39-9609-492A62041331}" presName="theInnerList" presStyleCnt="0"/>
      <dgm:spPr/>
    </dgm:pt>
    <dgm:pt modelId="{C1EB327C-EE0E-48A4-8D67-82A32D2A6DE8}" type="pres">
      <dgm:prSet presAssocID="{927F8CAE-544B-49D5-A88D-548FDE09C7FF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59DFE-5344-49DC-A180-06EA52E200BC}" type="pres">
      <dgm:prSet presAssocID="{927F8CAE-544B-49D5-A88D-548FDE09C7FF}" presName="aSpace2" presStyleCnt="0"/>
      <dgm:spPr/>
    </dgm:pt>
    <dgm:pt modelId="{01297007-86DE-496E-8488-91A609C3AB9F}" type="pres">
      <dgm:prSet presAssocID="{92370F50-AF15-40B2-93E9-E7BD8B9BD426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B8DCD-8CDE-46B2-BD1A-89D080BE1414}" type="pres">
      <dgm:prSet presAssocID="{92370F50-AF15-40B2-93E9-E7BD8B9BD426}" presName="aSpace2" presStyleCnt="0"/>
      <dgm:spPr/>
    </dgm:pt>
    <dgm:pt modelId="{5355E943-BBBD-445D-87D9-01B3454AAB2C}" type="pres">
      <dgm:prSet presAssocID="{371C2EEF-8895-4576-A9BD-36F3A9979D96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806D-4604-43DB-A061-3E92738E6B90}" type="pres">
      <dgm:prSet presAssocID="{13EF9373-E575-4C39-9609-492A62041331}" presName="aSpace" presStyleCnt="0"/>
      <dgm:spPr/>
    </dgm:pt>
    <dgm:pt modelId="{BBDE3AD6-F016-48B3-97CC-236D68C5D077}" type="pres">
      <dgm:prSet presAssocID="{8B2F5832-20BA-43E1-98B4-36E3A6463DB9}" presName="compNode" presStyleCnt="0"/>
      <dgm:spPr/>
    </dgm:pt>
    <dgm:pt modelId="{A1B98B6D-171D-4657-BE85-F84F887AD5FA}" type="pres">
      <dgm:prSet presAssocID="{8B2F5832-20BA-43E1-98B4-36E3A6463DB9}" presName="aNode" presStyleLbl="bgShp" presStyleIdx="1" presStyleCnt="3"/>
      <dgm:spPr/>
      <dgm:t>
        <a:bodyPr/>
        <a:lstStyle/>
        <a:p>
          <a:endParaRPr lang="en-US"/>
        </a:p>
      </dgm:t>
    </dgm:pt>
    <dgm:pt modelId="{CCA819EE-3F78-4B0C-84CD-5DBAF7C3C0F9}" type="pres">
      <dgm:prSet presAssocID="{8B2F5832-20BA-43E1-98B4-36E3A6463DB9}" presName="textNode" presStyleLbl="bgShp" presStyleIdx="1" presStyleCnt="3"/>
      <dgm:spPr/>
      <dgm:t>
        <a:bodyPr/>
        <a:lstStyle/>
        <a:p>
          <a:endParaRPr lang="en-US"/>
        </a:p>
      </dgm:t>
    </dgm:pt>
    <dgm:pt modelId="{FB238B5B-92BA-4D91-92C4-DE057E507425}" type="pres">
      <dgm:prSet presAssocID="{8B2F5832-20BA-43E1-98B4-36E3A6463DB9}" presName="compChildNode" presStyleCnt="0"/>
      <dgm:spPr/>
    </dgm:pt>
    <dgm:pt modelId="{B71A46A5-1484-473F-ABD6-C8491D0FFB87}" type="pres">
      <dgm:prSet presAssocID="{8B2F5832-20BA-43E1-98B4-36E3A6463DB9}" presName="theInnerList" presStyleCnt="0"/>
      <dgm:spPr/>
    </dgm:pt>
    <dgm:pt modelId="{8D4D5BFC-96A4-4EFA-8562-035C1B33A004}" type="pres">
      <dgm:prSet presAssocID="{58251EA9-1066-4DC2-95B8-AFFD42BA69E7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AB5AC-09B1-49FA-8353-246DC7A77021}" type="pres">
      <dgm:prSet presAssocID="{58251EA9-1066-4DC2-95B8-AFFD42BA69E7}" presName="aSpace2" presStyleCnt="0"/>
      <dgm:spPr/>
    </dgm:pt>
    <dgm:pt modelId="{FC7DFF44-7E59-4E76-94A1-18EF3D557F11}" type="pres">
      <dgm:prSet presAssocID="{E4C13143-01AA-4BCB-B299-2A89F7851CB7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B1232-7183-421B-9D40-4688D2E98292}" type="pres">
      <dgm:prSet presAssocID="{E4C13143-01AA-4BCB-B299-2A89F7851CB7}" presName="aSpace2" presStyleCnt="0"/>
      <dgm:spPr/>
    </dgm:pt>
    <dgm:pt modelId="{7A8FBD50-5136-4F14-B8DF-307F971B9007}" type="pres">
      <dgm:prSet presAssocID="{C185C6D8-DC16-4CF8-927A-8B9BAA2903D3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FEDF3-F34D-4B17-9F1A-99C75CF75547}" type="pres">
      <dgm:prSet presAssocID="{8B2F5832-20BA-43E1-98B4-36E3A6463DB9}" presName="aSpace" presStyleCnt="0"/>
      <dgm:spPr/>
    </dgm:pt>
    <dgm:pt modelId="{EDB1B949-B33F-43F1-A19F-5F88CE659CE1}" type="pres">
      <dgm:prSet presAssocID="{82322368-0E23-4FAF-B9D5-5783DC03E0C3}" presName="compNode" presStyleCnt="0"/>
      <dgm:spPr/>
    </dgm:pt>
    <dgm:pt modelId="{2EEF2EDA-5B75-47AE-9A9D-F54CEE5821D1}" type="pres">
      <dgm:prSet presAssocID="{82322368-0E23-4FAF-B9D5-5783DC03E0C3}" presName="aNode" presStyleLbl="bgShp" presStyleIdx="2" presStyleCnt="3"/>
      <dgm:spPr/>
      <dgm:t>
        <a:bodyPr/>
        <a:lstStyle/>
        <a:p>
          <a:endParaRPr lang="en-US"/>
        </a:p>
      </dgm:t>
    </dgm:pt>
    <dgm:pt modelId="{F6A5430A-2F09-4D21-96E6-C68E84E4B3C1}" type="pres">
      <dgm:prSet presAssocID="{82322368-0E23-4FAF-B9D5-5783DC03E0C3}" presName="textNode" presStyleLbl="bgShp" presStyleIdx="2" presStyleCnt="3"/>
      <dgm:spPr/>
      <dgm:t>
        <a:bodyPr/>
        <a:lstStyle/>
        <a:p>
          <a:endParaRPr lang="en-US"/>
        </a:p>
      </dgm:t>
    </dgm:pt>
    <dgm:pt modelId="{B54A920D-A457-4AB4-823D-59BA5D2D0384}" type="pres">
      <dgm:prSet presAssocID="{82322368-0E23-4FAF-B9D5-5783DC03E0C3}" presName="compChildNode" presStyleCnt="0"/>
      <dgm:spPr/>
    </dgm:pt>
    <dgm:pt modelId="{482C1ABE-0D0F-46DD-B5E0-9F0D3F97E02A}" type="pres">
      <dgm:prSet presAssocID="{82322368-0E23-4FAF-B9D5-5783DC03E0C3}" presName="theInnerList" presStyleCnt="0"/>
      <dgm:spPr/>
    </dgm:pt>
    <dgm:pt modelId="{B0F7C26F-4556-4CBA-9631-B2C98F0DB21B}" type="pres">
      <dgm:prSet presAssocID="{766F20E5-99F1-4C89-9204-366572886E5F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1EC3F-2DB4-4EB3-9923-FB627DDDBA36}" type="pres">
      <dgm:prSet presAssocID="{766F20E5-99F1-4C89-9204-366572886E5F}" presName="aSpace2" presStyleCnt="0"/>
      <dgm:spPr/>
    </dgm:pt>
    <dgm:pt modelId="{D5D959F3-8353-4761-AA06-6859D24EFEAD}" type="pres">
      <dgm:prSet presAssocID="{C546A5A2-5A20-4FFD-968B-C9C6B1E64D56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B47B7-A8EB-40FF-BC71-C048EBB57262}" type="pres">
      <dgm:prSet presAssocID="{C546A5A2-5A20-4FFD-968B-C9C6B1E64D56}" presName="aSpace2" presStyleCnt="0"/>
      <dgm:spPr/>
    </dgm:pt>
    <dgm:pt modelId="{FC16F361-8566-4650-B615-8FECE8E5F37F}" type="pres">
      <dgm:prSet presAssocID="{9076766E-1C71-4FE5-95A8-88A4625F011B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462A07-BCA1-4F43-8DE6-5F9231197A74}" srcId="{8B2F5832-20BA-43E1-98B4-36E3A6463DB9}" destId="{E4C13143-01AA-4BCB-B299-2A89F7851CB7}" srcOrd="1" destOrd="0" parTransId="{ED06EE2B-7D65-4FDA-9B73-66A68FB0B45A}" sibTransId="{43359E7C-2623-4E59-9F7A-D83812AAF4B8}"/>
    <dgm:cxn modelId="{25E51643-9B4E-427C-A038-28073C22E8D0}" type="presOf" srcId="{766F20E5-99F1-4C89-9204-366572886E5F}" destId="{B0F7C26F-4556-4CBA-9631-B2C98F0DB21B}" srcOrd="0" destOrd="0" presId="urn:microsoft.com/office/officeart/2005/8/layout/lProcess2"/>
    <dgm:cxn modelId="{DDD70C15-284C-440E-B17D-BF6CF61B1AD0}" srcId="{82322368-0E23-4FAF-B9D5-5783DC03E0C3}" destId="{C546A5A2-5A20-4FFD-968B-C9C6B1E64D56}" srcOrd="1" destOrd="0" parTransId="{C5763A82-9AC7-46F5-9E11-DD63E55D0023}" sibTransId="{AB11DB7D-24A4-4DBF-94E7-9CEED29F211C}"/>
    <dgm:cxn modelId="{E44FB477-4DD3-49C7-8A74-B6832240251C}" type="presOf" srcId="{58251EA9-1066-4DC2-95B8-AFFD42BA69E7}" destId="{8D4D5BFC-96A4-4EFA-8562-035C1B33A004}" srcOrd="0" destOrd="0" presId="urn:microsoft.com/office/officeart/2005/8/layout/lProcess2"/>
    <dgm:cxn modelId="{51A075B1-5EA7-4393-A6B2-C334A1AD6769}" srcId="{13EF9373-E575-4C39-9609-492A62041331}" destId="{927F8CAE-544B-49D5-A88D-548FDE09C7FF}" srcOrd="0" destOrd="0" parTransId="{435E3D74-AE1C-41AF-95DA-F6E2F7D5E36D}" sibTransId="{0CC5AFA8-2A50-461B-893A-3ECB3F916CC6}"/>
    <dgm:cxn modelId="{736081E5-A3FC-42EE-9B0F-A7E32EF3E9D6}" srcId="{13EF9373-E575-4C39-9609-492A62041331}" destId="{92370F50-AF15-40B2-93E9-E7BD8B9BD426}" srcOrd="1" destOrd="0" parTransId="{47D0907E-ADA7-4BF5-82C3-091309F3C3EB}" sibTransId="{184E5BA7-4D7F-4C91-BC59-1BE30AA621AB}"/>
    <dgm:cxn modelId="{B2B0D87C-E2AA-442B-B39D-9046154FE7B4}" srcId="{D38AE015-DAE4-490C-AA78-EF487E53B8FD}" destId="{82322368-0E23-4FAF-B9D5-5783DC03E0C3}" srcOrd="2" destOrd="0" parTransId="{2131884D-3772-4AA8-A9E0-7BE0B5C620B3}" sibTransId="{1590B47C-B0E0-4458-957D-297C44206187}"/>
    <dgm:cxn modelId="{6DD6A256-1631-47E7-8A71-D937A602101C}" type="presOf" srcId="{82322368-0E23-4FAF-B9D5-5783DC03E0C3}" destId="{F6A5430A-2F09-4D21-96E6-C68E84E4B3C1}" srcOrd="1" destOrd="0" presId="urn:microsoft.com/office/officeart/2005/8/layout/lProcess2"/>
    <dgm:cxn modelId="{0F1AE828-50DB-4660-B7BA-669B3F77DCF8}" type="presOf" srcId="{371C2EEF-8895-4576-A9BD-36F3A9979D96}" destId="{5355E943-BBBD-445D-87D9-01B3454AAB2C}" srcOrd="0" destOrd="0" presId="urn:microsoft.com/office/officeart/2005/8/layout/lProcess2"/>
    <dgm:cxn modelId="{9E804628-D91E-4912-953B-396CA755DF8B}" srcId="{8B2F5832-20BA-43E1-98B4-36E3A6463DB9}" destId="{C185C6D8-DC16-4CF8-927A-8B9BAA2903D3}" srcOrd="2" destOrd="0" parTransId="{881436A1-68A7-446E-A6EA-2205916B3E3E}" sibTransId="{DCA9E5F2-00BA-419F-86F5-73F24DA3F7CF}"/>
    <dgm:cxn modelId="{12160771-9E59-42C3-9698-268079FD63BF}" type="presOf" srcId="{E4C13143-01AA-4BCB-B299-2A89F7851CB7}" destId="{FC7DFF44-7E59-4E76-94A1-18EF3D557F11}" srcOrd="0" destOrd="0" presId="urn:microsoft.com/office/officeart/2005/8/layout/lProcess2"/>
    <dgm:cxn modelId="{79A6C638-86A9-40DA-9369-036D77086FFF}" type="presOf" srcId="{C185C6D8-DC16-4CF8-927A-8B9BAA2903D3}" destId="{7A8FBD50-5136-4F14-B8DF-307F971B9007}" srcOrd="0" destOrd="0" presId="urn:microsoft.com/office/officeart/2005/8/layout/lProcess2"/>
    <dgm:cxn modelId="{5061EA20-8016-42E5-9E15-DC757B35D5B1}" type="presOf" srcId="{927F8CAE-544B-49D5-A88D-548FDE09C7FF}" destId="{C1EB327C-EE0E-48A4-8D67-82A32D2A6DE8}" srcOrd="0" destOrd="0" presId="urn:microsoft.com/office/officeart/2005/8/layout/lProcess2"/>
    <dgm:cxn modelId="{1E8AF08E-2C13-4FBA-8373-AD2CF52F1ACE}" type="presOf" srcId="{8B2F5832-20BA-43E1-98B4-36E3A6463DB9}" destId="{CCA819EE-3F78-4B0C-84CD-5DBAF7C3C0F9}" srcOrd="1" destOrd="0" presId="urn:microsoft.com/office/officeart/2005/8/layout/lProcess2"/>
    <dgm:cxn modelId="{E9FAAFC8-BB4E-483E-85BC-7F43AB88D384}" type="presOf" srcId="{C546A5A2-5A20-4FFD-968B-C9C6B1E64D56}" destId="{D5D959F3-8353-4761-AA06-6859D24EFEAD}" srcOrd="0" destOrd="0" presId="urn:microsoft.com/office/officeart/2005/8/layout/lProcess2"/>
    <dgm:cxn modelId="{FE213842-AA09-4403-87C8-DE2F94626650}" type="presOf" srcId="{13EF9373-E575-4C39-9609-492A62041331}" destId="{94D9ABD8-0031-45D4-8210-3707DB60789C}" srcOrd="1" destOrd="0" presId="urn:microsoft.com/office/officeart/2005/8/layout/lProcess2"/>
    <dgm:cxn modelId="{774400BD-471B-464C-8713-D91EC3884C8F}" srcId="{D38AE015-DAE4-490C-AA78-EF487E53B8FD}" destId="{13EF9373-E575-4C39-9609-492A62041331}" srcOrd="0" destOrd="0" parTransId="{E834AE05-7B08-4075-9F98-E79F4C9D5CB5}" sibTransId="{27CE3723-DC90-45AA-8231-D4F5684C6602}"/>
    <dgm:cxn modelId="{98D63B81-5F41-49A8-9531-CA48EAE940BD}" type="presOf" srcId="{8B2F5832-20BA-43E1-98B4-36E3A6463DB9}" destId="{A1B98B6D-171D-4657-BE85-F84F887AD5FA}" srcOrd="0" destOrd="0" presId="urn:microsoft.com/office/officeart/2005/8/layout/lProcess2"/>
    <dgm:cxn modelId="{A37D8F7B-8A63-48CD-8A7B-D56AEC040E27}" srcId="{13EF9373-E575-4C39-9609-492A62041331}" destId="{371C2EEF-8895-4576-A9BD-36F3A9979D96}" srcOrd="2" destOrd="0" parTransId="{0BEE8AC5-6DE4-421F-A634-4CD7251B5FFD}" sibTransId="{047886A8-C4F0-4B87-BAF0-4D039DEBBC32}"/>
    <dgm:cxn modelId="{2BF6C809-793A-4B87-A332-6C22282E2D99}" srcId="{82322368-0E23-4FAF-B9D5-5783DC03E0C3}" destId="{766F20E5-99F1-4C89-9204-366572886E5F}" srcOrd="0" destOrd="0" parTransId="{1DCED4CD-2E20-4657-9250-52931802CBA1}" sibTransId="{E9B99717-4ABD-417F-86F4-CA1C8B62EFF6}"/>
    <dgm:cxn modelId="{592B5EAC-3DE7-4F0F-A2F2-8B1C5CC165D5}" type="presOf" srcId="{9076766E-1C71-4FE5-95A8-88A4625F011B}" destId="{FC16F361-8566-4650-B615-8FECE8E5F37F}" srcOrd="0" destOrd="0" presId="urn:microsoft.com/office/officeart/2005/8/layout/lProcess2"/>
    <dgm:cxn modelId="{28CEDF22-94B4-4B93-94BC-36376FEE5049}" type="presOf" srcId="{82322368-0E23-4FAF-B9D5-5783DC03E0C3}" destId="{2EEF2EDA-5B75-47AE-9A9D-F54CEE5821D1}" srcOrd="0" destOrd="0" presId="urn:microsoft.com/office/officeart/2005/8/layout/lProcess2"/>
    <dgm:cxn modelId="{21EF83FA-6AB3-410E-AF78-5659247DA622}" type="presOf" srcId="{D38AE015-DAE4-490C-AA78-EF487E53B8FD}" destId="{D4C52FD0-7BA6-43F6-B312-5B1CCE3D6541}" srcOrd="0" destOrd="0" presId="urn:microsoft.com/office/officeart/2005/8/layout/lProcess2"/>
    <dgm:cxn modelId="{A8E67479-5141-40F1-8B61-99A9F5704519}" type="presOf" srcId="{13EF9373-E575-4C39-9609-492A62041331}" destId="{60331D03-6A94-4082-88FF-B62263EAA9A9}" srcOrd="0" destOrd="0" presId="urn:microsoft.com/office/officeart/2005/8/layout/lProcess2"/>
    <dgm:cxn modelId="{D33EEF54-B509-4867-8D48-18FB0AD95381}" srcId="{82322368-0E23-4FAF-B9D5-5783DC03E0C3}" destId="{9076766E-1C71-4FE5-95A8-88A4625F011B}" srcOrd="2" destOrd="0" parTransId="{DEAEDFF8-6FFA-447A-8099-EF2B91838EFE}" sibTransId="{B005D891-7B38-41BA-871F-53B59C9BD6FA}"/>
    <dgm:cxn modelId="{D8BBEEAD-808A-4AD5-9957-FDA13982EED1}" type="presOf" srcId="{92370F50-AF15-40B2-93E9-E7BD8B9BD426}" destId="{01297007-86DE-496E-8488-91A609C3AB9F}" srcOrd="0" destOrd="0" presId="urn:microsoft.com/office/officeart/2005/8/layout/lProcess2"/>
    <dgm:cxn modelId="{73FCB95F-DD50-432F-950E-9BABE4634A06}" srcId="{D38AE015-DAE4-490C-AA78-EF487E53B8FD}" destId="{8B2F5832-20BA-43E1-98B4-36E3A6463DB9}" srcOrd="1" destOrd="0" parTransId="{3E23A6E2-B35F-4F8E-A96D-26B69D2B94FF}" sibTransId="{C7448E5C-281F-4856-81B8-CB78A8F79197}"/>
    <dgm:cxn modelId="{1A38947C-B548-4344-85DF-6234C89A748C}" srcId="{8B2F5832-20BA-43E1-98B4-36E3A6463DB9}" destId="{58251EA9-1066-4DC2-95B8-AFFD42BA69E7}" srcOrd="0" destOrd="0" parTransId="{5B25384F-F625-425F-8FAD-6837415E3BCD}" sibTransId="{7E2CBDA0-9B24-4208-A758-AF216D99D52D}"/>
    <dgm:cxn modelId="{B3588FB3-95E2-4432-A33C-FEC77A38F92B}" type="presParOf" srcId="{D4C52FD0-7BA6-43F6-B312-5B1CCE3D6541}" destId="{FD1D2669-1602-44E2-BBFE-8BA9B570FAF1}" srcOrd="0" destOrd="0" presId="urn:microsoft.com/office/officeart/2005/8/layout/lProcess2"/>
    <dgm:cxn modelId="{509C4E49-905E-4353-8952-9977D4FDF7EE}" type="presParOf" srcId="{FD1D2669-1602-44E2-BBFE-8BA9B570FAF1}" destId="{60331D03-6A94-4082-88FF-B62263EAA9A9}" srcOrd="0" destOrd="0" presId="urn:microsoft.com/office/officeart/2005/8/layout/lProcess2"/>
    <dgm:cxn modelId="{4ACC331E-2957-4AE9-9B49-1534816A6584}" type="presParOf" srcId="{FD1D2669-1602-44E2-BBFE-8BA9B570FAF1}" destId="{94D9ABD8-0031-45D4-8210-3707DB60789C}" srcOrd="1" destOrd="0" presId="urn:microsoft.com/office/officeart/2005/8/layout/lProcess2"/>
    <dgm:cxn modelId="{4835C24C-E56A-43AF-9109-737C42C7EB61}" type="presParOf" srcId="{FD1D2669-1602-44E2-BBFE-8BA9B570FAF1}" destId="{D5379B52-50CC-4CE9-8437-DF4386D6A4C4}" srcOrd="2" destOrd="0" presId="urn:microsoft.com/office/officeart/2005/8/layout/lProcess2"/>
    <dgm:cxn modelId="{7AE6FFCA-A295-428F-8C74-5AB141DC4A14}" type="presParOf" srcId="{D5379B52-50CC-4CE9-8437-DF4386D6A4C4}" destId="{EEB18029-FBDF-4205-AAAA-C5720CD8D684}" srcOrd="0" destOrd="0" presId="urn:microsoft.com/office/officeart/2005/8/layout/lProcess2"/>
    <dgm:cxn modelId="{358087CA-BF6A-4E38-BA38-43B07ECCA77B}" type="presParOf" srcId="{EEB18029-FBDF-4205-AAAA-C5720CD8D684}" destId="{C1EB327C-EE0E-48A4-8D67-82A32D2A6DE8}" srcOrd="0" destOrd="0" presId="urn:microsoft.com/office/officeart/2005/8/layout/lProcess2"/>
    <dgm:cxn modelId="{6F77D556-FD52-4DB8-9EB0-0D92531B2F0C}" type="presParOf" srcId="{EEB18029-FBDF-4205-AAAA-C5720CD8D684}" destId="{28759DFE-5344-49DC-A180-06EA52E200BC}" srcOrd="1" destOrd="0" presId="urn:microsoft.com/office/officeart/2005/8/layout/lProcess2"/>
    <dgm:cxn modelId="{2AD8C968-D4A8-4C93-83D8-81D2166614A6}" type="presParOf" srcId="{EEB18029-FBDF-4205-AAAA-C5720CD8D684}" destId="{01297007-86DE-496E-8488-91A609C3AB9F}" srcOrd="2" destOrd="0" presId="urn:microsoft.com/office/officeart/2005/8/layout/lProcess2"/>
    <dgm:cxn modelId="{4F7B68A3-89BE-46B9-B7F8-9DFF4D6FDAA6}" type="presParOf" srcId="{EEB18029-FBDF-4205-AAAA-C5720CD8D684}" destId="{CA6B8DCD-8CDE-46B2-BD1A-89D080BE1414}" srcOrd="3" destOrd="0" presId="urn:microsoft.com/office/officeart/2005/8/layout/lProcess2"/>
    <dgm:cxn modelId="{826968A4-71F0-482E-B930-B64A1D1FC0CF}" type="presParOf" srcId="{EEB18029-FBDF-4205-AAAA-C5720CD8D684}" destId="{5355E943-BBBD-445D-87D9-01B3454AAB2C}" srcOrd="4" destOrd="0" presId="urn:microsoft.com/office/officeart/2005/8/layout/lProcess2"/>
    <dgm:cxn modelId="{891153B2-E08D-4BCB-B6BE-48AE556AD24E}" type="presParOf" srcId="{D4C52FD0-7BA6-43F6-B312-5B1CCE3D6541}" destId="{30A4806D-4604-43DB-A061-3E92738E6B90}" srcOrd="1" destOrd="0" presId="urn:microsoft.com/office/officeart/2005/8/layout/lProcess2"/>
    <dgm:cxn modelId="{CB0D3F36-EC59-4BD2-819B-3969E4CD3F53}" type="presParOf" srcId="{D4C52FD0-7BA6-43F6-B312-5B1CCE3D6541}" destId="{BBDE3AD6-F016-48B3-97CC-236D68C5D077}" srcOrd="2" destOrd="0" presId="urn:microsoft.com/office/officeart/2005/8/layout/lProcess2"/>
    <dgm:cxn modelId="{729825CD-F12F-4DD5-97C3-8A6C9EBC1780}" type="presParOf" srcId="{BBDE3AD6-F016-48B3-97CC-236D68C5D077}" destId="{A1B98B6D-171D-4657-BE85-F84F887AD5FA}" srcOrd="0" destOrd="0" presId="urn:microsoft.com/office/officeart/2005/8/layout/lProcess2"/>
    <dgm:cxn modelId="{E54F5988-980A-439A-AA14-941750A475BD}" type="presParOf" srcId="{BBDE3AD6-F016-48B3-97CC-236D68C5D077}" destId="{CCA819EE-3F78-4B0C-84CD-5DBAF7C3C0F9}" srcOrd="1" destOrd="0" presId="urn:microsoft.com/office/officeart/2005/8/layout/lProcess2"/>
    <dgm:cxn modelId="{7E2960E3-8B6A-43A3-BCA4-2DA735532AEC}" type="presParOf" srcId="{BBDE3AD6-F016-48B3-97CC-236D68C5D077}" destId="{FB238B5B-92BA-4D91-92C4-DE057E507425}" srcOrd="2" destOrd="0" presId="urn:microsoft.com/office/officeart/2005/8/layout/lProcess2"/>
    <dgm:cxn modelId="{9B764106-8F6B-4824-9474-58558A09F09F}" type="presParOf" srcId="{FB238B5B-92BA-4D91-92C4-DE057E507425}" destId="{B71A46A5-1484-473F-ABD6-C8491D0FFB87}" srcOrd="0" destOrd="0" presId="urn:microsoft.com/office/officeart/2005/8/layout/lProcess2"/>
    <dgm:cxn modelId="{478A4AD7-9789-4A44-A0CC-3E23436D6D9E}" type="presParOf" srcId="{B71A46A5-1484-473F-ABD6-C8491D0FFB87}" destId="{8D4D5BFC-96A4-4EFA-8562-035C1B33A004}" srcOrd="0" destOrd="0" presId="urn:microsoft.com/office/officeart/2005/8/layout/lProcess2"/>
    <dgm:cxn modelId="{BB93B8FE-6B76-42C9-9304-0DC9A0B28D74}" type="presParOf" srcId="{B71A46A5-1484-473F-ABD6-C8491D0FFB87}" destId="{DF3AB5AC-09B1-49FA-8353-246DC7A77021}" srcOrd="1" destOrd="0" presId="urn:microsoft.com/office/officeart/2005/8/layout/lProcess2"/>
    <dgm:cxn modelId="{CA9CA141-DFAE-4018-A6EF-C63A0F6FE0C1}" type="presParOf" srcId="{B71A46A5-1484-473F-ABD6-C8491D0FFB87}" destId="{FC7DFF44-7E59-4E76-94A1-18EF3D557F11}" srcOrd="2" destOrd="0" presId="urn:microsoft.com/office/officeart/2005/8/layout/lProcess2"/>
    <dgm:cxn modelId="{F68F05A6-F012-493B-85D3-A1D15152DE45}" type="presParOf" srcId="{B71A46A5-1484-473F-ABD6-C8491D0FFB87}" destId="{E56B1232-7183-421B-9D40-4688D2E98292}" srcOrd="3" destOrd="0" presId="urn:microsoft.com/office/officeart/2005/8/layout/lProcess2"/>
    <dgm:cxn modelId="{D1E1E1CE-75A8-4A87-AFDE-94082AF07C2B}" type="presParOf" srcId="{B71A46A5-1484-473F-ABD6-C8491D0FFB87}" destId="{7A8FBD50-5136-4F14-B8DF-307F971B9007}" srcOrd="4" destOrd="0" presId="urn:microsoft.com/office/officeart/2005/8/layout/lProcess2"/>
    <dgm:cxn modelId="{6B9B8FDA-4DCB-4E55-9E41-BDC29D7D8778}" type="presParOf" srcId="{D4C52FD0-7BA6-43F6-B312-5B1CCE3D6541}" destId="{B42FEDF3-F34D-4B17-9F1A-99C75CF75547}" srcOrd="3" destOrd="0" presId="urn:microsoft.com/office/officeart/2005/8/layout/lProcess2"/>
    <dgm:cxn modelId="{AA356B3F-5A29-4424-9FD5-14C4863A04F1}" type="presParOf" srcId="{D4C52FD0-7BA6-43F6-B312-5B1CCE3D6541}" destId="{EDB1B949-B33F-43F1-A19F-5F88CE659CE1}" srcOrd="4" destOrd="0" presId="urn:microsoft.com/office/officeart/2005/8/layout/lProcess2"/>
    <dgm:cxn modelId="{E818B753-C635-4E09-9412-C4AA85C0B944}" type="presParOf" srcId="{EDB1B949-B33F-43F1-A19F-5F88CE659CE1}" destId="{2EEF2EDA-5B75-47AE-9A9D-F54CEE5821D1}" srcOrd="0" destOrd="0" presId="urn:microsoft.com/office/officeart/2005/8/layout/lProcess2"/>
    <dgm:cxn modelId="{ACD6C7F6-EBBD-410D-AC2B-4A2F44DF9475}" type="presParOf" srcId="{EDB1B949-B33F-43F1-A19F-5F88CE659CE1}" destId="{F6A5430A-2F09-4D21-96E6-C68E84E4B3C1}" srcOrd="1" destOrd="0" presId="urn:microsoft.com/office/officeart/2005/8/layout/lProcess2"/>
    <dgm:cxn modelId="{966CC600-7462-4B96-8770-A59BCB708F53}" type="presParOf" srcId="{EDB1B949-B33F-43F1-A19F-5F88CE659CE1}" destId="{B54A920D-A457-4AB4-823D-59BA5D2D0384}" srcOrd="2" destOrd="0" presId="urn:microsoft.com/office/officeart/2005/8/layout/lProcess2"/>
    <dgm:cxn modelId="{D7D66567-3834-4CA1-828B-CB3CAD7E663E}" type="presParOf" srcId="{B54A920D-A457-4AB4-823D-59BA5D2D0384}" destId="{482C1ABE-0D0F-46DD-B5E0-9F0D3F97E02A}" srcOrd="0" destOrd="0" presId="urn:microsoft.com/office/officeart/2005/8/layout/lProcess2"/>
    <dgm:cxn modelId="{7D1058FA-C995-41A7-AF86-BFF99A599422}" type="presParOf" srcId="{482C1ABE-0D0F-46DD-B5E0-9F0D3F97E02A}" destId="{B0F7C26F-4556-4CBA-9631-B2C98F0DB21B}" srcOrd="0" destOrd="0" presId="urn:microsoft.com/office/officeart/2005/8/layout/lProcess2"/>
    <dgm:cxn modelId="{C6861E9D-BF35-47F8-8E3B-42832766064E}" type="presParOf" srcId="{482C1ABE-0D0F-46DD-B5E0-9F0D3F97E02A}" destId="{ADA1EC3F-2DB4-4EB3-9923-FB627DDDBA36}" srcOrd="1" destOrd="0" presId="urn:microsoft.com/office/officeart/2005/8/layout/lProcess2"/>
    <dgm:cxn modelId="{963117F2-1C16-4C99-BEE2-602050AC314A}" type="presParOf" srcId="{482C1ABE-0D0F-46DD-B5E0-9F0D3F97E02A}" destId="{D5D959F3-8353-4761-AA06-6859D24EFEAD}" srcOrd="2" destOrd="0" presId="urn:microsoft.com/office/officeart/2005/8/layout/lProcess2"/>
    <dgm:cxn modelId="{124DA353-3DA8-4B99-A381-E965475B107B}" type="presParOf" srcId="{482C1ABE-0D0F-46DD-B5E0-9F0D3F97E02A}" destId="{686B47B7-A8EB-40FF-BC71-C048EBB57262}" srcOrd="3" destOrd="0" presId="urn:microsoft.com/office/officeart/2005/8/layout/lProcess2"/>
    <dgm:cxn modelId="{21D556C1-4892-42E9-9DE0-9886D254AB94}" type="presParOf" srcId="{482C1ABE-0D0F-46DD-B5E0-9F0D3F97E02A}" destId="{FC16F361-8566-4650-B615-8FECE8E5F37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8AE015-DAE4-490C-AA78-EF487E53B8F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15BBE-D913-4FC1-AB1A-222248F2D288}">
      <dgm:prSet phldrT="[Text]"/>
      <dgm:spPr/>
      <dgm:t>
        <a:bodyPr/>
        <a:lstStyle/>
        <a:p>
          <a:r>
            <a:rPr lang="en-US" dirty="0"/>
            <a:t>Course &amp; Miscellaneous Fees</a:t>
          </a:r>
        </a:p>
      </dgm:t>
    </dgm:pt>
    <dgm:pt modelId="{29C3FC7E-D478-4AA6-BFCC-4AA793488705}" type="parTrans" cxnId="{ED028EB7-F060-4714-A4E6-6A0D4DE46638}">
      <dgm:prSet/>
      <dgm:spPr/>
      <dgm:t>
        <a:bodyPr/>
        <a:lstStyle/>
        <a:p>
          <a:endParaRPr lang="en-US"/>
        </a:p>
      </dgm:t>
    </dgm:pt>
    <dgm:pt modelId="{5A5590C6-F417-4457-890E-8EBCF810D0E9}" type="sibTrans" cxnId="{ED028EB7-F060-4714-A4E6-6A0D4DE46638}">
      <dgm:prSet/>
      <dgm:spPr/>
      <dgm:t>
        <a:bodyPr/>
        <a:lstStyle/>
        <a:p>
          <a:endParaRPr lang="en-US"/>
        </a:p>
      </dgm:t>
    </dgm:pt>
    <dgm:pt modelId="{B302E057-5C4D-43E1-B2B6-3BAD7573DA95}">
      <dgm:prSet phldrT="[Text]"/>
      <dgm:spPr/>
      <dgm:t>
        <a:bodyPr/>
        <a:lstStyle/>
        <a:p>
          <a:r>
            <a:rPr lang="en-US" dirty="0"/>
            <a:t>Retool Course &amp; Miscellaneous Fee Request Process</a:t>
          </a:r>
        </a:p>
      </dgm:t>
    </dgm:pt>
    <dgm:pt modelId="{5A5311A3-D23F-4A2B-9F06-D7C0A8882F4C}" type="parTrans" cxnId="{BF652B16-6EE5-4FEE-A4A6-A34A657B9CD6}">
      <dgm:prSet/>
      <dgm:spPr/>
      <dgm:t>
        <a:bodyPr/>
        <a:lstStyle/>
        <a:p>
          <a:endParaRPr lang="en-US"/>
        </a:p>
      </dgm:t>
    </dgm:pt>
    <dgm:pt modelId="{15FB0A9F-E783-498A-95F9-8BAD77622F1F}" type="sibTrans" cxnId="{BF652B16-6EE5-4FEE-A4A6-A34A657B9CD6}">
      <dgm:prSet/>
      <dgm:spPr/>
      <dgm:t>
        <a:bodyPr/>
        <a:lstStyle/>
        <a:p>
          <a:endParaRPr lang="en-US"/>
        </a:p>
      </dgm:t>
    </dgm:pt>
    <dgm:pt modelId="{CC63B70A-92D5-47AD-B0EA-764FBF974363}">
      <dgm:prSet phldrT="[Text]"/>
      <dgm:spPr/>
      <dgm:t>
        <a:bodyPr/>
        <a:lstStyle/>
        <a:p>
          <a:r>
            <a:rPr lang="en-US" dirty="0"/>
            <a:t>Develop Campus Policy</a:t>
          </a:r>
        </a:p>
      </dgm:t>
    </dgm:pt>
    <dgm:pt modelId="{6A81A20C-7479-49B8-AE6F-9A2186705EE4}" type="parTrans" cxnId="{A19B2271-ED89-4450-8DDF-F6FBA39244CC}">
      <dgm:prSet/>
      <dgm:spPr/>
      <dgm:t>
        <a:bodyPr/>
        <a:lstStyle/>
        <a:p>
          <a:endParaRPr lang="en-US"/>
        </a:p>
      </dgm:t>
    </dgm:pt>
    <dgm:pt modelId="{5794A4C3-02A2-4687-8A8D-F32B6217CC30}" type="sibTrans" cxnId="{A19B2271-ED89-4450-8DDF-F6FBA39244CC}">
      <dgm:prSet/>
      <dgm:spPr/>
      <dgm:t>
        <a:bodyPr/>
        <a:lstStyle/>
        <a:p>
          <a:endParaRPr lang="en-US"/>
        </a:p>
      </dgm:t>
    </dgm:pt>
    <dgm:pt modelId="{9EB54D87-7243-45A0-998A-7D030A9AF5A6}">
      <dgm:prSet phldrT="[Text]"/>
      <dgm:spPr/>
      <dgm:t>
        <a:bodyPr/>
        <a:lstStyle/>
        <a:p>
          <a:r>
            <a:rPr lang="en-US" dirty="0"/>
            <a:t>Finance &amp; Administration Projects</a:t>
          </a:r>
        </a:p>
      </dgm:t>
    </dgm:pt>
    <dgm:pt modelId="{097F1EC7-47C6-4F8F-A575-4D545074D268}" type="parTrans" cxnId="{4BCEA377-4352-425B-A237-A8C93D0C366F}">
      <dgm:prSet/>
      <dgm:spPr/>
      <dgm:t>
        <a:bodyPr/>
        <a:lstStyle/>
        <a:p>
          <a:endParaRPr lang="en-US"/>
        </a:p>
      </dgm:t>
    </dgm:pt>
    <dgm:pt modelId="{7B245DDC-3984-492A-9542-C49013AA0635}" type="sibTrans" cxnId="{4BCEA377-4352-425B-A237-A8C93D0C366F}">
      <dgm:prSet/>
      <dgm:spPr/>
      <dgm:t>
        <a:bodyPr/>
        <a:lstStyle/>
        <a:p>
          <a:endParaRPr lang="en-US"/>
        </a:p>
      </dgm:t>
    </dgm:pt>
    <dgm:pt modelId="{D750C3E4-DAD4-4C92-B4CA-6669841ACB09}">
      <dgm:prSet phldrT="[Text]"/>
      <dgm:spPr/>
      <dgm:t>
        <a:bodyPr/>
        <a:lstStyle/>
        <a:p>
          <a:r>
            <a:rPr lang="en-US" dirty="0"/>
            <a:t>Realignment of F&amp;A Non-salary Budgets</a:t>
          </a:r>
        </a:p>
      </dgm:t>
    </dgm:pt>
    <dgm:pt modelId="{EA75F771-B318-49B6-B118-13367C4BFCD1}" type="parTrans" cxnId="{312ED9CB-B783-4E96-8F1A-46ACED39928A}">
      <dgm:prSet/>
      <dgm:spPr/>
      <dgm:t>
        <a:bodyPr/>
        <a:lstStyle/>
        <a:p>
          <a:endParaRPr lang="en-US"/>
        </a:p>
      </dgm:t>
    </dgm:pt>
    <dgm:pt modelId="{46990452-0974-488B-8258-94C6440A25B8}" type="sibTrans" cxnId="{312ED9CB-B783-4E96-8F1A-46ACED39928A}">
      <dgm:prSet/>
      <dgm:spPr/>
      <dgm:t>
        <a:bodyPr/>
        <a:lstStyle/>
        <a:p>
          <a:endParaRPr lang="en-US"/>
        </a:p>
      </dgm:t>
    </dgm:pt>
    <dgm:pt modelId="{F383134F-704C-47CA-BEFB-5CFBB40C1FF3}">
      <dgm:prSet phldrT="[Text]"/>
      <dgm:spPr/>
      <dgm:t>
        <a:bodyPr/>
        <a:lstStyle/>
        <a:p>
          <a:r>
            <a:rPr lang="en-US" dirty="0"/>
            <a:t>Workforce Planning Support</a:t>
          </a:r>
        </a:p>
      </dgm:t>
    </dgm:pt>
    <dgm:pt modelId="{868BB9AF-9CAE-4728-B401-2BE62E94F161}" type="parTrans" cxnId="{6E2083B6-E814-421A-B82D-14D571A337A0}">
      <dgm:prSet/>
      <dgm:spPr/>
      <dgm:t>
        <a:bodyPr/>
        <a:lstStyle/>
        <a:p>
          <a:endParaRPr lang="en-US"/>
        </a:p>
      </dgm:t>
    </dgm:pt>
    <dgm:pt modelId="{C7B83B70-3A1B-48AC-A94F-1F1DC1A08BAC}" type="sibTrans" cxnId="{6E2083B6-E814-421A-B82D-14D571A337A0}">
      <dgm:prSet/>
      <dgm:spPr/>
      <dgm:t>
        <a:bodyPr/>
        <a:lstStyle/>
        <a:p>
          <a:endParaRPr lang="en-US"/>
        </a:p>
      </dgm:t>
    </dgm:pt>
    <dgm:pt modelId="{13EF9373-E575-4C39-9609-492A62041331}">
      <dgm:prSet phldrT="[Text]"/>
      <dgm:spPr/>
      <dgm:t>
        <a:bodyPr/>
        <a:lstStyle/>
        <a:p>
          <a:r>
            <a:rPr lang="en-US" dirty="0"/>
            <a:t>Chancellor Discretionary Funds</a:t>
          </a:r>
        </a:p>
      </dgm:t>
    </dgm:pt>
    <dgm:pt modelId="{E834AE05-7B08-4075-9F98-E79F4C9D5CB5}" type="parTrans" cxnId="{774400BD-471B-464C-8713-D91EC3884C8F}">
      <dgm:prSet/>
      <dgm:spPr/>
      <dgm:t>
        <a:bodyPr/>
        <a:lstStyle/>
        <a:p>
          <a:endParaRPr lang="en-US"/>
        </a:p>
      </dgm:t>
    </dgm:pt>
    <dgm:pt modelId="{27CE3723-DC90-45AA-8231-D4F5684C6602}" type="sibTrans" cxnId="{774400BD-471B-464C-8713-D91EC3884C8F}">
      <dgm:prSet/>
      <dgm:spPr/>
      <dgm:t>
        <a:bodyPr/>
        <a:lstStyle/>
        <a:p>
          <a:endParaRPr lang="en-US"/>
        </a:p>
      </dgm:t>
    </dgm:pt>
    <dgm:pt modelId="{CA9DA603-3F0A-4D4C-92DB-8BBE7DBCCEE0}">
      <dgm:prSet phldrT="[Text]"/>
      <dgm:spPr/>
      <dgm:t>
        <a:bodyPr/>
        <a:lstStyle/>
        <a:p>
          <a:r>
            <a:rPr lang="en-US" dirty="0"/>
            <a:t>Develop</a:t>
          </a:r>
          <a:r>
            <a:rPr lang="en-US" baseline="0" dirty="0"/>
            <a:t> and Implement Funding Request Process </a:t>
          </a:r>
          <a:endParaRPr lang="en-US" dirty="0"/>
        </a:p>
      </dgm:t>
    </dgm:pt>
    <dgm:pt modelId="{2402883A-5B17-4D22-9A64-8CB7862D3A25}" type="parTrans" cxnId="{D33DEF30-F205-4D82-AFE2-725C8852D1F2}">
      <dgm:prSet/>
      <dgm:spPr/>
      <dgm:t>
        <a:bodyPr/>
        <a:lstStyle/>
        <a:p>
          <a:endParaRPr lang="en-US"/>
        </a:p>
      </dgm:t>
    </dgm:pt>
    <dgm:pt modelId="{1C4B3461-BF07-4C41-B9B9-3837D672B073}" type="sibTrans" cxnId="{D33DEF30-F205-4D82-AFE2-725C8852D1F2}">
      <dgm:prSet/>
      <dgm:spPr/>
      <dgm:t>
        <a:bodyPr/>
        <a:lstStyle/>
        <a:p>
          <a:endParaRPr lang="en-US"/>
        </a:p>
      </dgm:t>
    </dgm:pt>
    <dgm:pt modelId="{54E7344A-ED6D-4232-A763-1A5C2455FAE6}">
      <dgm:prSet phldrT="[Text]"/>
      <dgm:spPr/>
      <dgm:t>
        <a:bodyPr/>
        <a:lstStyle/>
        <a:p>
          <a:r>
            <a:rPr lang="en-US" dirty="0"/>
            <a:t>Track and Report on Funding Transfers</a:t>
          </a:r>
        </a:p>
      </dgm:t>
    </dgm:pt>
    <dgm:pt modelId="{C2018368-5B81-4C37-B69C-37A98D4EFE2D}" type="parTrans" cxnId="{98BC55C8-3776-40DB-BDF0-FDB077FE8E11}">
      <dgm:prSet/>
      <dgm:spPr/>
      <dgm:t>
        <a:bodyPr/>
        <a:lstStyle/>
        <a:p>
          <a:endParaRPr lang="en-US"/>
        </a:p>
      </dgm:t>
    </dgm:pt>
    <dgm:pt modelId="{DAEDBB93-34A6-4E75-B653-68890FE17E17}" type="sibTrans" cxnId="{98BC55C8-3776-40DB-BDF0-FDB077FE8E11}">
      <dgm:prSet/>
      <dgm:spPr/>
      <dgm:t>
        <a:bodyPr/>
        <a:lstStyle/>
        <a:p>
          <a:endParaRPr lang="en-US"/>
        </a:p>
      </dgm:t>
    </dgm:pt>
    <dgm:pt modelId="{D4C52FD0-7BA6-43F6-B312-5B1CCE3D6541}" type="pres">
      <dgm:prSet presAssocID="{D38AE015-DAE4-490C-AA78-EF487E53B8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2669-1602-44E2-BBFE-8BA9B570FAF1}" type="pres">
      <dgm:prSet presAssocID="{13EF9373-E575-4C39-9609-492A62041331}" presName="compNode" presStyleCnt="0"/>
      <dgm:spPr/>
    </dgm:pt>
    <dgm:pt modelId="{60331D03-6A94-4082-88FF-B62263EAA9A9}" type="pres">
      <dgm:prSet presAssocID="{13EF9373-E575-4C39-9609-492A62041331}" presName="aNode" presStyleLbl="bgShp" presStyleIdx="0" presStyleCnt="3"/>
      <dgm:spPr/>
      <dgm:t>
        <a:bodyPr/>
        <a:lstStyle/>
        <a:p>
          <a:endParaRPr lang="en-US"/>
        </a:p>
      </dgm:t>
    </dgm:pt>
    <dgm:pt modelId="{94D9ABD8-0031-45D4-8210-3707DB60789C}" type="pres">
      <dgm:prSet presAssocID="{13EF9373-E575-4C39-9609-492A62041331}" presName="textNode" presStyleLbl="bgShp" presStyleIdx="0" presStyleCnt="3"/>
      <dgm:spPr/>
      <dgm:t>
        <a:bodyPr/>
        <a:lstStyle/>
        <a:p>
          <a:endParaRPr lang="en-US"/>
        </a:p>
      </dgm:t>
    </dgm:pt>
    <dgm:pt modelId="{D5379B52-50CC-4CE9-8437-DF4386D6A4C4}" type="pres">
      <dgm:prSet presAssocID="{13EF9373-E575-4C39-9609-492A62041331}" presName="compChildNode" presStyleCnt="0"/>
      <dgm:spPr/>
    </dgm:pt>
    <dgm:pt modelId="{EEB18029-FBDF-4205-AAAA-C5720CD8D684}" type="pres">
      <dgm:prSet presAssocID="{13EF9373-E575-4C39-9609-492A62041331}" presName="theInnerList" presStyleCnt="0"/>
      <dgm:spPr/>
    </dgm:pt>
    <dgm:pt modelId="{B7C37D23-B7C2-481B-A7D5-6F2213AE074A}" type="pres">
      <dgm:prSet presAssocID="{CA9DA603-3F0A-4D4C-92DB-8BBE7DBCCEE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EDF26-1C7C-4C9A-BCA0-3E964E627E47}" type="pres">
      <dgm:prSet presAssocID="{CA9DA603-3F0A-4D4C-92DB-8BBE7DBCCEE0}" presName="aSpace2" presStyleCnt="0"/>
      <dgm:spPr/>
    </dgm:pt>
    <dgm:pt modelId="{4CDC0967-CCF1-4B7C-8294-20BC1945B671}" type="pres">
      <dgm:prSet presAssocID="{54E7344A-ED6D-4232-A763-1A5C2455FAE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806D-4604-43DB-A061-3E92738E6B90}" type="pres">
      <dgm:prSet presAssocID="{13EF9373-E575-4C39-9609-492A62041331}" presName="aSpace" presStyleCnt="0"/>
      <dgm:spPr/>
    </dgm:pt>
    <dgm:pt modelId="{8AFA57AE-C932-418A-9190-3DBD89964227}" type="pres">
      <dgm:prSet presAssocID="{75D15BBE-D913-4FC1-AB1A-222248F2D288}" presName="compNode" presStyleCnt="0"/>
      <dgm:spPr/>
    </dgm:pt>
    <dgm:pt modelId="{BE3EE2D9-52AA-4CA3-AEF5-0865937059A7}" type="pres">
      <dgm:prSet presAssocID="{75D15BBE-D913-4FC1-AB1A-222248F2D288}" presName="aNode" presStyleLbl="bgShp" presStyleIdx="1" presStyleCnt="3"/>
      <dgm:spPr/>
      <dgm:t>
        <a:bodyPr/>
        <a:lstStyle/>
        <a:p>
          <a:endParaRPr lang="en-US"/>
        </a:p>
      </dgm:t>
    </dgm:pt>
    <dgm:pt modelId="{00286D1E-498C-48FF-9B8F-009AC3928F9D}" type="pres">
      <dgm:prSet presAssocID="{75D15BBE-D913-4FC1-AB1A-222248F2D288}" presName="textNode" presStyleLbl="bgShp" presStyleIdx="1" presStyleCnt="3"/>
      <dgm:spPr/>
      <dgm:t>
        <a:bodyPr/>
        <a:lstStyle/>
        <a:p>
          <a:endParaRPr lang="en-US"/>
        </a:p>
      </dgm:t>
    </dgm:pt>
    <dgm:pt modelId="{04D6F3DB-65F7-4064-96A3-B6485C162C0A}" type="pres">
      <dgm:prSet presAssocID="{75D15BBE-D913-4FC1-AB1A-222248F2D288}" presName="compChildNode" presStyleCnt="0"/>
      <dgm:spPr/>
    </dgm:pt>
    <dgm:pt modelId="{89DE04F2-DC15-4A29-8BD6-F82DC02D809A}" type="pres">
      <dgm:prSet presAssocID="{75D15BBE-D913-4FC1-AB1A-222248F2D288}" presName="theInnerList" presStyleCnt="0"/>
      <dgm:spPr/>
    </dgm:pt>
    <dgm:pt modelId="{76B08BD8-AEB1-45F2-92E6-F277F93A90A2}" type="pres">
      <dgm:prSet presAssocID="{B302E057-5C4D-43E1-B2B6-3BAD7573DA95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C5D9E-AF98-4F08-8375-CA71719AC2E8}" type="pres">
      <dgm:prSet presAssocID="{B302E057-5C4D-43E1-B2B6-3BAD7573DA95}" presName="aSpace2" presStyleCnt="0"/>
      <dgm:spPr/>
    </dgm:pt>
    <dgm:pt modelId="{B10E068A-2EAB-4D47-B728-6F5071E0E0F4}" type="pres">
      <dgm:prSet presAssocID="{CC63B70A-92D5-47AD-B0EA-764FBF974363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5FC9D-FFFE-4870-89D9-7CAF8D6DAA38}" type="pres">
      <dgm:prSet presAssocID="{75D15BBE-D913-4FC1-AB1A-222248F2D288}" presName="aSpace" presStyleCnt="0"/>
      <dgm:spPr/>
    </dgm:pt>
    <dgm:pt modelId="{416DC440-BE21-47EC-8AC1-D7B45227F9F1}" type="pres">
      <dgm:prSet presAssocID="{9EB54D87-7243-45A0-998A-7D030A9AF5A6}" presName="compNode" presStyleCnt="0"/>
      <dgm:spPr/>
    </dgm:pt>
    <dgm:pt modelId="{E55127E5-9771-4BCC-BE7E-281671017640}" type="pres">
      <dgm:prSet presAssocID="{9EB54D87-7243-45A0-998A-7D030A9AF5A6}" presName="aNode" presStyleLbl="bgShp" presStyleIdx="2" presStyleCnt="3"/>
      <dgm:spPr/>
      <dgm:t>
        <a:bodyPr/>
        <a:lstStyle/>
        <a:p>
          <a:endParaRPr lang="en-US"/>
        </a:p>
      </dgm:t>
    </dgm:pt>
    <dgm:pt modelId="{12191BAF-03F1-46D2-B2D4-5E4380A5BC96}" type="pres">
      <dgm:prSet presAssocID="{9EB54D87-7243-45A0-998A-7D030A9AF5A6}" presName="textNode" presStyleLbl="bgShp" presStyleIdx="2" presStyleCnt="3"/>
      <dgm:spPr/>
      <dgm:t>
        <a:bodyPr/>
        <a:lstStyle/>
        <a:p>
          <a:endParaRPr lang="en-US"/>
        </a:p>
      </dgm:t>
    </dgm:pt>
    <dgm:pt modelId="{96DB8B1B-E4F4-4633-86D7-94B672E173ED}" type="pres">
      <dgm:prSet presAssocID="{9EB54D87-7243-45A0-998A-7D030A9AF5A6}" presName="compChildNode" presStyleCnt="0"/>
      <dgm:spPr/>
    </dgm:pt>
    <dgm:pt modelId="{ACED81E4-3289-4691-9A6E-1617E8D052D8}" type="pres">
      <dgm:prSet presAssocID="{9EB54D87-7243-45A0-998A-7D030A9AF5A6}" presName="theInnerList" presStyleCnt="0"/>
      <dgm:spPr/>
    </dgm:pt>
    <dgm:pt modelId="{20035261-1081-4DF0-B579-4A95939B74BE}" type="pres">
      <dgm:prSet presAssocID="{D750C3E4-DAD4-4C92-B4CA-6669841ACB0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E0C98-BFCE-41CD-97B5-50484715C5E1}" type="pres">
      <dgm:prSet presAssocID="{D750C3E4-DAD4-4C92-B4CA-6669841ACB09}" presName="aSpace2" presStyleCnt="0"/>
      <dgm:spPr/>
    </dgm:pt>
    <dgm:pt modelId="{F15B8170-DB74-47BF-8CC4-F91252BF5B58}" type="pres">
      <dgm:prSet presAssocID="{F383134F-704C-47CA-BEFB-5CFBB40C1FF3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E9390D-7671-41AD-AB8C-872442CE0A10}" type="presOf" srcId="{D750C3E4-DAD4-4C92-B4CA-6669841ACB09}" destId="{20035261-1081-4DF0-B579-4A95939B74BE}" srcOrd="0" destOrd="0" presId="urn:microsoft.com/office/officeart/2005/8/layout/lProcess2"/>
    <dgm:cxn modelId="{774400BD-471B-464C-8713-D91EC3884C8F}" srcId="{D38AE015-DAE4-490C-AA78-EF487E53B8FD}" destId="{13EF9373-E575-4C39-9609-492A62041331}" srcOrd="0" destOrd="0" parTransId="{E834AE05-7B08-4075-9F98-E79F4C9D5CB5}" sibTransId="{27CE3723-DC90-45AA-8231-D4F5684C6602}"/>
    <dgm:cxn modelId="{22F89461-3C8F-4EB2-99DF-6623EBAAC53A}" type="presOf" srcId="{F383134F-704C-47CA-BEFB-5CFBB40C1FF3}" destId="{F15B8170-DB74-47BF-8CC4-F91252BF5B58}" srcOrd="0" destOrd="0" presId="urn:microsoft.com/office/officeart/2005/8/layout/lProcess2"/>
    <dgm:cxn modelId="{FE213842-AA09-4403-87C8-DE2F94626650}" type="presOf" srcId="{13EF9373-E575-4C39-9609-492A62041331}" destId="{94D9ABD8-0031-45D4-8210-3707DB60789C}" srcOrd="1" destOrd="0" presId="urn:microsoft.com/office/officeart/2005/8/layout/lProcess2"/>
    <dgm:cxn modelId="{4E858E9F-E9D4-441F-9038-8BB462AA9467}" type="presOf" srcId="{75D15BBE-D913-4FC1-AB1A-222248F2D288}" destId="{00286D1E-498C-48FF-9B8F-009AC3928F9D}" srcOrd="1" destOrd="0" presId="urn:microsoft.com/office/officeart/2005/8/layout/lProcess2"/>
    <dgm:cxn modelId="{98BC55C8-3776-40DB-BDF0-FDB077FE8E11}" srcId="{13EF9373-E575-4C39-9609-492A62041331}" destId="{54E7344A-ED6D-4232-A763-1A5C2455FAE6}" srcOrd="1" destOrd="0" parTransId="{C2018368-5B81-4C37-B69C-37A98D4EFE2D}" sibTransId="{DAEDBB93-34A6-4E75-B653-68890FE17E17}"/>
    <dgm:cxn modelId="{308CCC93-40DA-4AD8-B025-33C568CC915C}" type="presOf" srcId="{9EB54D87-7243-45A0-998A-7D030A9AF5A6}" destId="{E55127E5-9771-4BCC-BE7E-281671017640}" srcOrd="0" destOrd="0" presId="urn:microsoft.com/office/officeart/2005/8/layout/lProcess2"/>
    <dgm:cxn modelId="{312ED9CB-B783-4E96-8F1A-46ACED39928A}" srcId="{9EB54D87-7243-45A0-998A-7D030A9AF5A6}" destId="{D750C3E4-DAD4-4C92-B4CA-6669841ACB09}" srcOrd="0" destOrd="0" parTransId="{EA75F771-B318-49B6-B118-13367C4BFCD1}" sibTransId="{46990452-0974-488B-8258-94C6440A25B8}"/>
    <dgm:cxn modelId="{AA2FD6AC-EE7D-448F-BAA9-ACDFE83FC2C7}" type="presOf" srcId="{CC63B70A-92D5-47AD-B0EA-764FBF974363}" destId="{B10E068A-2EAB-4D47-B728-6F5071E0E0F4}" srcOrd="0" destOrd="0" presId="urn:microsoft.com/office/officeart/2005/8/layout/lProcess2"/>
    <dgm:cxn modelId="{BF652B16-6EE5-4FEE-A4A6-A34A657B9CD6}" srcId="{75D15BBE-D913-4FC1-AB1A-222248F2D288}" destId="{B302E057-5C4D-43E1-B2B6-3BAD7573DA95}" srcOrd="0" destOrd="0" parTransId="{5A5311A3-D23F-4A2B-9F06-D7C0A8882F4C}" sibTransId="{15FB0A9F-E783-498A-95F9-8BAD77622F1F}"/>
    <dgm:cxn modelId="{A19B2271-ED89-4450-8DDF-F6FBA39244CC}" srcId="{75D15BBE-D913-4FC1-AB1A-222248F2D288}" destId="{CC63B70A-92D5-47AD-B0EA-764FBF974363}" srcOrd="1" destOrd="0" parTransId="{6A81A20C-7479-49B8-AE6F-9A2186705EE4}" sibTransId="{5794A4C3-02A2-4687-8A8D-F32B6217CC30}"/>
    <dgm:cxn modelId="{D33DEF30-F205-4D82-AFE2-725C8852D1F2}" srcId="{13EF9373-E575-4C39-9609-492A62041331}" destId="{CA9DA603-3F0A-4D4C-92DB-8BBE7DBCCEE0}" srcOrd="0" destOrd="0" parTransId="{2402883A-5B17-4D22-9A64-8CB7862D3A25}" sibTransId="{1C4B3461-BF07-4C41-B9B9-3837D672B073}"/>
    <dgm:cxn modelId="{4B21B25E-623C-4C79-9F2F-B21643A4163D}" type="presOf" srcId="{75D15BBE-D913-4FC1-AB1A-222248F2D288}" destId="{BE3EE2D9-52AA-4CA3-AEF5-0865937059A7}" srcOrd="0" destOrd="0" presId="urn:microsoft.com/office/officeart/2005/8/layout/lProcess2"/>
    <dgm:cxn modelId="{6E2083B6-E814-421A-B82D-14D571A337A0}" srcId="{9EB54D87-7243-45A0-998A-7D030A9AF5A6}" destId="{F383134F-704C-47CA-BEFB-5CFBB40C1FF3}" srcOrd="1" destOrd="0" parTransId="{868BB9AF-9CAE-4728-B401-2BE62E94F161}" sibTransId="{C7B83B70-3A1B-48AC-A94F-1F1DC1A08BAC}"/>
    <dgm:cxn modelId="{ED028EB7-F060-4714-A4E6-6A0D4DE46638}" srcId="{D38AE015-DAE4-490C-AA78-EF487E53B8FD}" destId="{75D15BBE-D913-4FC1-AB1A-222248F2D288}" srcOrd="1" destOrd="0" parTransId="{29C3FC7E-D478-4AA6-BFCC-4AA793488705}" sibTransId="{5A5590C6-F417-4457-890E-8EBCF810D0E9}"/>
    <dgm:cxn modelId="{A8E67479-5141-40F1-8B61-99A9F5704519}" type="presOf" srcId="{13EF9373-E575-4C39-9609-492A62041331}" destId="{60331D03-6A94-4082-88FF-B62263EAA9A9}" srcOrd="0" destOrd="0" presId="urn:microsoft.com/office/officeart/2005/8/layout/lProcess2"/>
    <dgm:cxn modelId="{5C92B077-7FCD-45FD-ABFE-1FE05E19CC2C}" type="presOf" srcId="{54E7344A-ED6D-4232-A763-1A5C2455FAE6}" destId="{4CDC0967-CCF1-4B7C-8294-20BC1945B671}" srcOrd="0" destOrd="0" presId="urn:microsoft.com/office/officeart/2005/8/layout/lProcess2"/>
    <dgm:cxn modelId="{CDC68428-CB75-4925-B4E6-09BB7A4CB35B}" type="presOf" srcId="{CA9DA603-3F0A-4D4C-92DB-8BBE7DBCCEE0}" destId="{B7C37D23-B7C2-481B-A7D5-6F2213AE074A}" srcOrd="0" destOrd="0" presId="urn:microsoft.com/office/officeart/2005/8/layout/lProcess2"/>
    <dgm:cxn modelId="{A7351F86-4767-4F2E-AB34-87038AA775BF}" type="presOf" srcId="{9EB54D87-7243-45A0-998A-7D030A9AF5A6}" destId="{12191BAF-03F1-46D2-B2D4-5E4380A5BC96}" srcOrd="1" destOrd="0" presId="urn:microsoft.com/office/officeart/2005/8/layout/lProcess2"/>
    <dgm:cxn modelId="{FE9FD54D-4EC1-4AA0-9099-0F69809F4D4C}" type="presOf" srcId="{B302E057-5C4D-43E1-B2B6-3BAD7573DA95}" destId="{76B08BD8-AEB1-45F2-92E6-F277F93A90A2}" srcOrd="0" destOrd="0" presId="urn:microsoft.com/office/officeart/2005/8/layout/lProcess2"/>
    <dgm:cxn modelId="{4BCEA377-4352-425B-A237-A8C93D0C366F}" srcId="{D38AE015-DAE4-490C-AA78-EF487E53B8FD}" destId="{9EB54D87-7243-45A0-998A-7D030A9AF5A6}" srcOrd="2" destOrd="0" parTransId="{097F1EC7-47C6-4F8F-A575-4D545074D268}" sibTransId="{7B245DDC-3984-492A-9542-C49013AA0635}"/>
    <dgm:cxn modelId="{21EF83FA-6AB3-410E-AF78-5659247DA622}" type="presOf" srcId="{D38AE015-DAE4-490C-AA78-EF487E53B8FD}" destId="{D4C52FD0-7BA6-43F6-B312-5B1CCE3D6541}" srcOrd="0" destOrd="0" presId="urn:microsoft.com/office/officeart/2005/8/layout/lProcess2"/>
    <dgm:cxn modelId="{B3588FB3-95E2-4432-A33C-FEC77A38F92B}" type="presParOf" srcId="{D4C52FD0-7BA6-43F6-B312-5B1CCE3D6541}" destId="{FD1D2669-1602-44E2-BBFE-8BA9B570FAF1}" srcOrd="0" destOrd="0" presId="urn:microsoft.com/office/officeart/2005/8/layout/lProcess2"/>
    <dgm:cxn modelId="{509C4E49-905E-4353-8952-9977D4FDF7EE}" type="presParOf" srcId="{FD1D2669-1602-44E2-BBFE-8BA9B570FAF1}" destId="{60331D03-6A94-4082-88FF-B62263EAA9A9}" srcOrd="0" destOrd="0" presId="urn:microsoft.com/office/officeart/2005/8/layout/lProcess2"/>
    <dgm:cxn modelId="{4ACC331E-2957-4AE9-9B49-1534816A6584}" type="presParOf" srcId="{FD1D2669-1602-44E2-BBFE-8BA9B570FAF1}" destId="{94D9ABD8-0031-45D4-8210-3707DB60789C}" srcOrd="1" destOrd="0" presId="urn:microsoft.com/office/officeart/2005/8/layout/lProcess2"/>
    <dgm:cxn modelId="{4835C24C-E56A-43AF-9109-737C42C7EB61}" type="presParOf" srcId="{FD1D2669-1602-44E2-BBFE-8BA9B570FAF1}" destId="{D5379B52-50CC-4CE9-8437-DF4386D6A4C4}" srcOrd="2" destOrd="0" presId="urn:microsoft.com/office/officeart/2005/8/layout/lProcess2"/>
    <dgm:cxn modelId="{7AE6FFCA-A295-428F-8C74-5AB141DC4A14}" type="presParOf" srcId="{D5379B52-50CC-4CE9-8437-DF4386D6A4C4}" destId="{EEB18029-FBDF-4205-AAAA-C5720CD8D684}" srcOrd="0" destOrd="0" presId="urn:microsoft.com/office/officeart/2005/8/layout/lProcess2"/>
    <dgm:cxn modelId="{93B85BB8-1DC8-49BB-BD17-1E75054535E7}" type="presParOf" srcId="{EEB18029-FBDF-4205-AAAA-C5720CD8D684}" destId="{B7C37D23-B7C2-481B-A7D5-6F2213AE074A}" srcOrd="0" destOrd="0" presId="urn:microsoft.com/office/officeart/2005/8/layout/lProcess2"/>
    <dgm:cxn modelId="{53C9DD57-9342-4298-9080-B3DA7334614C}" type="presParOf" srcId="{EEB18029-FBDF-4205-AAAA-C5720CD8D684}" destId="{5A1EDF26-1C7C-4C9A-BCA0-3E964E627E47}" srcOrd="1" destOrd="0" presId="urn:microsoft.com/office/officeart/2005/8/layout/lProcess2"/>
    <dgm:cxn modelId="{142E08A0-B918-4CCF-952F-B6888CC7257B}" type="presParOf" srcId="{EEB18029-FBDF-4205-AAAA-C5720CD8D684}" destId="{4CDC0967-CCF1-4B7C-8294-20BC1945B671}" srcOrd="2" destOrd="0" presId="urn:microsoft.com/office/officeart/2005/8/layout/lProcess2"/>
    <dgm:cxn modelId="{891153B2-E08D-4BCB-B6BE-48AE556AD24E}" type="presParOf" srcId="{D4C52FD0-7BA6-43F6-B312-5B1CCE3D6541}" destId="{30A4806D-4604-43DB-A061-3E92738E6B90}" srcOrd="1" destOrd="0" presId="urn:microsoft.com/office/officeart/2005/8/layout/lProcess2"/>
    <dgm:cxn modelId="{848ADD65-EC40-40D8-A676-2B436944A6C9}" type="presParOf" srcId="{D4C52FD0-7BA6-43F6-B312-5B1CCE3D6541}" destId="{8AFA57AE-C932-418A-9190-3DBD89964227}" srcOrd="2" destOrd="0" presId="urn:microsoft.com/office/officeart/2005/8/layout/lProcess2"/>
    <dgm:cxn modelId="{438FE1D9-ACE0-4D8A-9D70-C28C8D1CFE60}" type="presParOf" srcId="{8AFA57AE-C932-418A-9190-3DBD89964227}" destId="{BE3EE2D9-52AA-4CA3-AEF5-0865937059A7}" srcOrd="0" destOrd="0" presId="urn:microsoft.com/office/officeart/2005/8/layout/lProcess2"/>
    <dgm:cxn modelId="{9A81A8A9-F353-47BC-844C-C612F9A55872}" type="presParOf" srcId="{8AFA57AE-C932-418A-9190-3DBD89964227}" destId="{00286D1E-498C-48FF-9B8F-009AC3928F9D}" srcOrd="1" destOrd="0" presId="urn:microsoft.com/office/officeart/2005/8/layout/lProcess2"/>
    <dgm:cxn modelId="{4995888A-874F-491C-8B6D-EFC894572D97}" type="presParOf" srcId="{8AFA57AE-C932-418A-9190-3DBD89964227}" destId="{04D6F3DB-65F7-4064-96A3-B6485C162C0A}" srcOrd="2" destOrd="0" presId="urn:microsoft.com/office/officeart/2005/8/layout/lProcess2"/>
    <dgm:cxn modelId="{64915F2E-FE1C-42F8-9C6B-DB01BBAE6E3C}" type="presParOf" srcId="{04D6F3DB-65F7-4064-96A3-B6485C162C0A}" destId="{89DE04F2-DC15-4A29-8BD6-F82DC02D809A}" srcOrd="0" destOrd="0" presId="urn:microsoft.com/office/officeart/2005/8/layout/lProcess2"/>
    <dgm:cxn modelId="{22624FF1-3EC8-4C7C-834B-5F50A75F1258}" type="presParOf" srcId="{89DE04F2-DC15-4A29-8BD6-F82DC02D809A}" destId="{76B08BD8-AEB1-45F2-92E6-F277F93A90A2}" srcOrd="0" destOrd="0" presId="urn:microsoft.com/office/officeart/2005/8/layout/lProcess2"/>
    <dgm:cxn modelId="{4990ED97-BABF-4975-8A72-02C91360224C}" type="presParOf" srcId="{89DE04F2-DC15-4A29-8BD6-F82DC02D809A}" destId="{ABBC5D9E-AF98-4F08-8375-CA71719AC2E8}" srcOrd="1" destOrd="0" presId="urn:microsoft.com/office/officeart/2005/8/layout/lProcess2"/>
    <dgm:cxn modelId="{CBE1F920-1A14-4560-82E4-3C75D78F43E1}" type="presParOf" srcId="{89DE04F2-DC15-4A29-8BD6-F82DC02D809A}" destId="{B10E068A-2EAB-4D47-B728-6F5071E0E0F4}" srcOrd="2" destOrd="0" presId="urn:microsoft.com/office/officeart/2005/8/layout/lProcess2"/>
    <dgm:cxn modelId="{E526AAC7-A50E-4289-B065-EBFDFC65CA5E}" type="presParOf" srcId="{D4C52FD0-7BA6-43F6-B312-5B1CCE3D6541}" destId="{3515FC9D-FFFE-4870-89D9-7CAF8D6DAA38}" srcOrd="3" destOrd="0" presId="urn:microsoft.com/office/officeart/2005/8/layout/lProcess2"/>
    <dgm:cxn modelId="{2B6C81A1-A854-4549-A346-7226ECCDE192}" type="presParOf" srcId="{D4C52FD0-7BA6-43F6-B312-5B1CCE3D6541}" destId="{416DC440-BE21-47EC-8AC1-D7B45227F9F1}" srcOrd="4" destOrd="0" presId="urn:microsoft.com/office/officeart/2005/8/layout/lProcess2"/>
    <dgm:cxn modelId="{8FFB73C0-4446-4BE2-9E6D-55909B5E5D08}" type="presParOf" srcId="{416DC440-BE21-47EC-8AC1-D7B45227F9F1}" destId="{E55127E5-9771-4BCC-BE7E-281671017640}" srcOrd="0" destOrd="0" presId="urn:microsoft.com/office/officeart/2005/8/layout/lProcess2"/>
    <dgm:cxn modelId="{15206373-655A-4776-8109-C45EDA1D1589}" type="presParOf" srcId="{416DC440-BE21-47EC-8AC1-D7B45227F9F1}" destId="{12191BAF-03F1-46D2-B2D4-5E4380A5BC96}" srcOrd="1" destOrd="0" presId="urn:microsoft.com/office/officeart/2005/8/layout/lProcess2"/>
    <dgm:cxn modelId="{F70E1E1F-8407-4BB7-BCCE-C0E7BE13F376}" type="presParOf" srcId="{416DC440-BE21-47EC-8AC1-D7B45227F9F1}" destId="{96DB8B1B-E4F4-4633-86D7-94B672E173ED}" srcOrd="2" destOrd="0" presId="urn:microsoft.com/office/officeart/2005/8/layout/lProcess2"/>
    <dgm:cxn modelId="{EEEE9D60-B262-4901-AC98-75C48EEB9C37}" type="presParOf" srcId="{96DB8B1B-E4F4-4633-86D7-94B672E173ED}" destId="{ACED81E4-3289-4691-9A6E-1617E8D052D8}" srcOrd="0" destOrd="0" presId="urn:microsoft.com/office/officeart/2005/8/layout/lProcess2"/>
    <dgm:cxn modelId="{8AD773F4-7E37-4C81-8641-1CF54FD4DC28}" type="presParOf" srcId="{ACED81E4-3289-4691-9A6E-1617E8D052D8}" destId="{20035261-1081-4DF0-B579-4A95939B74BE}" srcOrd="0" destOrd="0" presId="urn:microsoft.com/office/officeart/2005/8/layout/lProcess2"/>
    <dgm:cxn modelId="{3DCD82BB-8E85-489B-B5C3-9947D1CCDFD5}" type="presParOf" srcId="{ACED81E4-3289-4691-9A6E-1617E8D052D8}" destId="{152E0C98-BFCE-41CD-97B5-50484715C5E1}" srcOrd="1" destOrd="0" presId="urn:microsoft.com/office/officeart/2005/8/layout/lProcess2"/>
    <dgm:cxn modelId="{F229FEB9-570E-4781-BE34-31ED9019CFE4}" type="presParOf" srcId="{ACED81E4-3289-4691-9A6E-1617E8D052D8}" destId="{F15B8170-DB74-47BF-8CC4-F91252BF5B5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8AE015-DAE4-490C-AA78-EF487E53B8F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F9373-E575-4C39-9609-492A62041331}">
      <dgm:prSet phldrT="[Text]"/>
      <dgm:spPr/>
      <dgm:t>
        <a:bodyPr/>
        <a:lstStyle/>
        <a:p>
          <a:r>
            <a:rPr lang="en-US" dirty="0" smtClean="0"/>
            <a:t>Long Range Planning</a:t>
          </a:r>
          <a:endParaRPr lang="en-US" dirty="0"/>
        </a:p>
      </dgm:t>
    </dgm:pt>
    <dgm:pt modelId="{E834AE05-7B08-4075-9F98-E79F4C9D5CB5}" type="parTrans" cxnId="{774400BD-471B-464C-8713-D91EC3884C8F}">
      <dgm:prSet/>
      <dgm:spPr/>
      <dgm:t>
        <a:bodyPr/>
        <a:lstStyle/>
        <a:p>
          <a:endParaRPr lang="en-US"/>
        </a:p>
      </dgm:t>
    </dgm:pt>
    <dgm:pt modelId="{27CE3723-DC90-45AA-8231-D4F5684C6602}" type="sibTrans" cxnId="{774400BD-471B-464C-8713-D91EC3884C8F}">
      <dgm:prSet/>
      <dgm:spPr/>
      <dgm:t>
        <a:bodyPr/>
        <a:lstStyle/>
        <a:p>
          <a:endParaRPr lang="en-US"/>
        </a:p>
      </dgm:t>
    </dgm:pt>
    <dgm:pt modelId="{927F8CAE-544B-49D5-A88D-548FDE09C7FF}">
      <dgm:prSet phldrT="[Text]"/>
      <dgm:spPr/>
      <dgm:t>
        <a:bodyPr/>
        <a:lstStyle/>
        <a:p>
          <a:r>
            <a:rPr lang="en-US" dirty="0" smtClean="0"/>
            <a:t>Long Range Campus Model Maintenance</a:t>
          </a:r>
          <a:endParaRPr lang="en-US" dirty="0"/>
        </a:p>
      </dgm:t>
    </dgm:pt>
    <dgm:pt modelId="{435E3D74-AE1C-41AF-95DA-F6E2F7D5E36D}" type="parTrans" cxnId="{51A075B1-5EA7-4393-A6B2-C334A1AD6769}">
      <dgm:prSet/>
      <dgm:spPr/>
      <dgm:t>
        <a:bodyPr/>
        <a:lstStyle/>
        <a:p>
          <a:endParaRPr lang="en-US"/>
        </a:p>
      </dgm:t>
    </dgm:pt>
    <dgm:pt modelId="{0CC5AFA8-2A50-461B-893A-3ECB3F916CC6}" type="sibTrans" cxnId="{51A075B1-5EA7-4393-A6B2-C334A1AD6769}">
      <dgm:prSet/>
      <dgm:spPr/>
      <dgm:t>
        <a:bodyPr/>
        <a:lstStyle/>
        <a:p>
          <a:endParaRPr lang="en-US"/>
        </a:p>
      </dgm:t>
    </dgm:pt>
    <dgm:pt modelId="{92370F50-AF15-40B2-93E9-E7BD8B9BD426}">
      <dgm:prSet phldrT="[Text]"/>
      <dgm:spPr/>
      <dgm:t>
        <a:bodyPr/>
        <a:lstStyle/>
        <a:p>
          <a:r>
            <a:rPr lang="en-US" dirty="0" smtClean="0"/>
            <a:t>Scenario Modeling &amp; Analytics</a:t>
          </a:r>
          <a:endParaRPr lang="en-US" dirty="0"/>
        </a:p>
      </dgm:t>
    </dgm:pt>
    <dgm:pt modelId="{47D0907E-ADA7-4BF5-82C3-091309F3C3EB}" type="parTrans" cxnId="{736081E5-A3FC-42EE-9B0F-A7E32EF3E9D6}">
      <dgm:prSet/>
      <dgm:spPr/>
      <dgm:t>
        <a:bodyPr/>
        <a:lstStyle/>
        <a:p>
          <a:endParaRPr lang="en-US"/>
        </a:p>
      </dgm:t>
    </dgm:pt>
    <dgm:pt modelId="{184E5BA7-4D7F-4C91-BC59-1BE30AA621AB}" type="sibTrans" cxnId="{736081E5-A3FC-42EE-9B0F-A7E32EF3E9D6}">
      <dgm:prSet/>
      <dgm:spPr/>
      <dgm:t>
        <a:bodyPr/>
        <a:lstStyle/>
        <a:p>
          <a:endParaRPr lang="en-US"/>
        </a:p>
      </dgm:t>
    </dgm:pt>
    <dgm:pt modelId="{2E36E8B2-3DBD-48F3-B5AB-C417DD76DC19}">
      <dgm:prSet phldrT="[Text]"/>
      <dgm:spPr/>
      <dgm:t>
        <a:bodyPr/>
        <a:lstStyle/>
        <a:p>
          <a:r>
            <a:rPr lang="en-US" dirty="0" smtClean="0"/>
            <a:t>Short and Long Term Fiscal Planning</a:t>
          </a:r>
          <a:endParaRPr lang="en-US" dirty="0"/>
        </a:p>
      </dgm:t>
    </dgm:pt>
    <dgm:pt modelId="{5F724B5F-DDA3-487C-9E6F-CA6D750353BD}" type="parTrans" cxnId="{C930F77D-9937-4B19-87DF-C317089B2C37}">
      <dgm:prSet/>
      <dgm:spPr/>
      <dgm:t>
        <a:bodyPr/>
        <a:lstStyle/>
        <a:p>
          <a:endParaRPr lang="en-US"/>
        </a:p>
      </dgm:t>
    </dgm:pt>
    <dgm:pt modelId="{2CD47A06-F9AE-4C23-9D79-6FDE63151343}" type="sibTrans" cxnId="{C930F77D-9937-4B19-87DF-C317089B2C37}">
      <dgm:prSet/>
      <dgm:spPr/>
      <dgm:t>
        <a:bodyPr/>
        <a:lstStyle/>
        <a:p>
          <a:endParaRPr lang="en-US"/>
        </a:p>
      </dgm:t>
    </dgm:pt>
    <dgm:pt modelId="{8B2F5832-20BA-43E1-98B4-36E3A6463DB9}">
      <dgm:prSet phldrT="[Text]"/>
      <dgm:spPr/>
      <dgm:t>
        <a:bodyPr/>
        <a:lstStyle/>
        <a:p>
          <a:r>
            <a:rPr lang="en-US" dirty="0" smtClean="0"/>
            <a:t>Capital Finance</a:t>
          </a:r>
          <a:endParaRPr lang="en-US" dirty="0"/>
        </a:p>
      </dgm:t>
    </dgm:pt>
    <dgm:pt modelId="{3E23A6E2-B35F-4F8E-A96D-26B69D2B94FF}" type="parTrans" cxnId="{73FCB95F-DD50-432F-950E-9BABE4634A06}">
      <dgm:prSet/>
      <dgm:spPr/>
      <dgm:t>
        <a:bodyPr/>
        <a:lstStyle/>
        <a:p>
          <a:endParaRPr lang="en-US"/>
        </a:p>
      </dgm:t>
    </dgm:pt>
    <dgm:pt modelId="{C7448E5C-281F-4856-81B8-CB78A8F79197}" type="sibTrans" cxnId="{73FCB95F-DD50-432F-950E-9BABE4634A06}">
      <dgm:prSet/>
      <dgm:spPr/>
      <dgm:t>
        <a:bodyPr/>
        <a:lstStyle/>
        <a:p>
          <a:endParaRPr lang="en-US"/>
        </a:p>
      </dgm:t>
    </dgm:pt>
    <dgm:pt modelId="{58251EA9-1066-4DC2-95B8-AFFD42BA69E7}">
      <dgm:prSet phldrT="[Text]"/>
      <dgm:spPr/>
      <dgm:t>
        <a:bodyPr/>
        <a:lstStyle/>
        <a:p>
          <a:r>
            <a:rPr lang="en-US" dirty="0" smtClean="0"/>
            <a:t>2020 Project Financial Management</a:t>
          </a:r>
          <a:endParaRPr lang="en-US" dirty="0"/>
        </a:p>
      </dgm:t>
    </dgm:pt>
    <dgm:pt modelId="{5B25384F-F625-425F-8FAD-6837415E3BCD}" type="parTrans" cxnId="{1A38947C-B548-4344-85DF-6234C89A748C}">
      <dgm:prSet/>
      <dgm:spPr/>
      <dgm:t>
        <a:bodyPr/>
        <a:lstStyle/>
        <a:p>
          <a:endParaRPr lang="en-US"/>
        </a:p>
      </dgm:t>
    </dgm:pt>
    <dgm:pt modelId="{7E2CBDA0-9B24-4208-A758-AF216D99D52D}" type="sibTrans" cxnId="{1A38947C-B548-4344-85DF-6234C89A748C}">
      <dgm:prSet/>
      <dgm:spPr/>
      <dgm:t>
        <a:bodyPr/>
        <a:lstStyle/>
        <a:p>
          <a:endParaRPr lang="en-US"/>
        </a:p>
      </dgm:t>
    </dgm:pt>
    <dgm:pt modelId="{E4C13143-01AA-4BCB-B299-2A89F7851CB7}">
      <dgm:prSet phldrT="[Text]"/>
      <dgm:spPr/>
      <dgm:t>
        <a:bodyPr/>
        <a:lstStyle/>
        <a:p>
          <a:r>
            <a:rPr lang="en-US" dirty="0" smtClean="0"/>
            <a:t>Minor &amp; Major Capital Projects Processing</a:t>
          </a:r>
          <a:endParaRPr lang="en-US" dirty="0"/>
        </a:p>
      </dgm:t>
    </dgm:pt>
    <dgm:pt modelId="{ED06EE2B-7D65-4FDA-9B73-66A68FB0B45A}" type="parTrans" cxnId="{A1462A07-BCA1-4F43-8DE6-5F9231197A74}">
      <dgm:prSet/>
      <dgm:spPr/>
      <dgm:t>
        <a:bodyPr/>
        <a:lstStyle/>
        <a:p>
          <a:endParaRPr lang="en-US"/>
        </a:p>
      </dgm:t>
    </dgm:pt>
    <dgm:pt modelId="{43359E7C-2623-4E59-9F7A-D83812AAF4B8}" type="sibTrans" cxnId="{A1462A07-BCA1-4F43-8DE6-5F9231197A74}">
      <dgm:prSet/>
      <dgm:spPr/>
      <dgm:t>
        <a:bodyPr/>
        <a:lstStyle/>
        <a:p>
          <a:endParaRPr lang="en-US"/>
        </a:p>
      </dgm:t>
    </dgm:pt>
    <dgm:pt modelId="{C185C6D8-DC16-4CF8-927A-8B9BAA2903D3}">
      <dgm:prSet phldrT="[Text]"/>
      <dgm:spPr/>
      <dgm:t>
        <a:bodyPr/>
        <a:lstStyle/>
        <a:p>
          <a:r>
            <a:rPr lang="en-US" dirty="0" smtClean="0"/>
            <a:t>External Financing Coordination </a:t>
          </a:r>
          <a:endParaRPr lang="en-US" dirty="0"/>
        </a:p>
      </dgm:t>
    </dgm:pt>
    <dgm:pt modelId="{881436A1-68A7-446E-A6EA-2205916B3E3E}" type="parTrans" cxnId="{9E804628-D91E-4912-953B-396CA755DF8B}">
      <dgm:prSet/>
      <dgm:spPr/>
      <dgm:t>
        <a:bodyPr/>
        <a:lstStyle/>
        <a:p>
          <a:endParaRPr lang="en-US"/>
        </a:p>
      </dgm:t>
    </dgm:pt>
    <dgm:pt modelId="{DCA9E5F2-00BA-419F-86F5-73F24DA3F7CF}" type="sibTrans" cxnId="{9E804628-D91E-4912-953B-396CA755DF8B}">
      <dgm:prSet/>
      <dgm:spPr/>
      <dgm:t>
        <a:bodyPr/>
        <a:lstStyle/>
        <a:p>
          <a:endParaRPr lang="en-US"/>
        </a:p>
      </dgm:t>
    </dgm:pt>
    <dgm:pt modelId="{82322368-0E23-4FAF-B9D5-5783DC03E0C3}">
      <dgm:prSet phldrT="[Text]"/>
      <dgm:spPr/>
      <dgm:t>
        <a:bodyPr/>
        <a:lstStyle/>
        <a:p>
          <a:r>
            <a:rPr lang="en-US" dirty="0" smtClean="0"/>
            <a:t>Human Capital Management</a:t>
          </a:r>
          <a:endParaRPr lang="en-US" dirty="0"/>
        </a:p>
      </dgm:t>
    </dgm:pt>
    <dgm:pt modelId="{2131884D-3772-4AA8-A9E0-7BE0B5C620B3}" type="parTrans" cxnId="{B2B0D87C-E2AA-442B-B39D-9046154FE7B4}">
      <dgm:prSet/>
      <dgm:spPr/>
      <dgm:t>
        <a:bodyPr/>
        <a:lstStyle/>
        <a:p>
          <a:endParaRPr lang="en-US"/>
        </a:p>
      </dgm:t>
    </dgm:pt>
    <dgm:pt modelId="{1590B47C-B0E0-4458-957D-297C44206187}" type="sibTrans" cxnId="{B2B0D87C-E2AA-442B-B39D-9046154FE7B4}">
      <dgm:prSet/>
      <dgm:spPr/>
      <dgm:t>
        <a:bodyPr/>
        <a:lstStyle/>
        <a:p>
          <a:endParaRPr lang="en-US"/>
        </a:p>
      </dgm:t>
    </dgm:pt>
    <dgm:pt modelId="{766F20E5-99F1-4C89-9204-366572886E5F}">
      <dgm:prSet phldrT="[Text]"/>
      <dgm:spPr/>
      <dgm:t>
        <a:bodyPr/>
        <a:lstStyle/>
        <a:p>
          <a:r>
            <a:rPr lang="en-US" dirty="0" smtClean="0"/>
            <a:t>Workforce Planning Strategy</a:t>
          </a:r>
          <a:endParaRPr lang="en-US" dirty="0"/>
        </a:p>
      </dgm:t>
    </dgm:pt>
    <dgm:pt modelId="{1DCED4CD-2E20-4657-9250-52931802CBA1}" type="parTrans" cxnId="{2BF6C809-793A-4B87-A332-6C22282E2D99}">
      <dgm:prSet/>
      <dgm:spPr/>
      <dgm:t>
        <a:bodyPr/>
        <a:lstStyle/>
        <a:p>
          <a:endParaRPr lang="en-US"/>
        </a:p>
      </dgm:t>
    </dgm:pt>
    <dgm:pt modelId="{E9B99717-4ABD-417F-86F4-CA1C8B62EFF6}" type="sibTrans" cxnId="{2BF6C809-793A-4B87-A332-6C22282E2D99}">
      <dgm:prSet/>
      <dgm:spPr/>
      <dgm:t>
        <a:bodyPr/>
        <a:lstStyle/>
        <a:p>
          <a:endParaRPr lang="en-US"/>
        </a:p>
      </dgm:t>
    </dgm:pt>
    <dgm:pt modelId="{C546A5A2-5A20-4FFD-968B-C9C6B1E64D56}">
      <dgm:prSet phldrT="[Text]"/>
      <dgm:spPr/>
      <dgm:t>
        <a:bodyPr/>
        <a:lstStyle/>
        <a:p>
          <a:r>
            <a:rPr lang="en-US" dirty="0" smtClean="0"/>
            <a:t>Staffing Reporting to UCOP/State</a:t>
          </a:r>
          <a:endParaRPr lang="en-US" dirty="0"/>
        </a:p>
      </dgm:t>
    </dgm:pt>
    <dgm:pt modelId="{C5763A82-9AC7-46F5-9E11-DD63E55D0023}" type="parTrans" cxnId="{DDD70C15-284C-440E-B17D-BF6CF61B1AD0}">
      <dgm:prSet/>
      <dgm:spPr/>
      <dgm:t>
        <a:bodyPr/>
        <a:lstStyle/>
        <a:p>
          <a:endParaRPr lang="en-US"/>
        </a:p>
      </dgm:t>
    </dgm:pt>
    <dgm:pt modelId="{AB11DB7D-24A4-4DBF-94E7-9CEED29F211C}" type="sibTrans" cxnId="{DDD70C15-284C-440E-B17D-BF6CF61B1AD0}">
      <dgm:prSet/>
      <dgm:spPr/>
      <dgm:t>
        <a:bodyPr/>
        <a:lstStyle/>
        <a:p>
          <a:endParaRPr lang="en-US"/>
        </a:p>
      </dgm:t>
    </dgm:pt>
    <dgm:pt modelId="{9076766E-1C71-4FE5-95A8-88A4625F011B}">
      <dgm:prSet phldrT="[Text]"/>
      <dgm:spPr/>
      <dgm:t>
        <a:bodyPr/>
        <a:lstStyle/>
        <a:p>
          <a:r>
            <a:rPr lang="en-US" dirty="0" smtClean="0"/>
            <a:t>UCPath System and Reporting Management</a:t>
          </a:r>
          <a:endParaRPr lang="en-US" dirty="0"/>
        </a:p>
      </dgm:t>
    </dgm:pt>
    <dgm:pt modelId="{DEAEDFF8-6FFA-447A-8099-EF2B91838EFE}" type="parTrans" cxnId="{D33EEF54-B509-4867-8D48-18FB0AD95381}">
      <dgm:prSet/>
      <dgm:spPr/>
      <dgm:t>
        <a:bodyPr/>
        <a:lstStyle/>
        <a:p>
          <a:endParaRPr lang="en-US"/>
        </a:p>
      </dgm:t>
    </dgm:pt>
    <dgm:pt modelId="{B005D891-7B38-41BA-871F-53B59C9BD6FA}" type="sibTrans" cxnId="{D33EEF54-B509-4867-8D48-18FB0AD95381}">
      <dgm:prSet/>
      <dgm:spPr/>
      <dgm:t>
        <a:bodyPr/>
        <a:lstStyle/>
        <a:p>
          <a:endParaRPr lang="en-US"/>
        </a:p>
      </dgm:t>
    </dgm:pt>
    <dgm:pt modelId="{D4C52FD0-7BA6-43F6-B312-5B1CCE3D6541}" type="pres">
      <dgm:prSet presAssocID="{D38AE015-DAE4-490C-AA78-EF487E53B8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2669-1602-44E2-BBFE-8BA9B570FAF1}" type="pres">
      <dgm:prSet presAssocID="{13EF9373-E575-4C39-9609-492A62041331}" presName="compNode" presStyleCnt="0"/>
      <dgm:spPr/>
    </dgm:pt>
    <dgm:pt modelId="{60331D03-6A94-4082-88FF-B62263EAA9A9}" type="pres">
      <dgm:prSet presAssocID="{13EF9373-E575-4C39-9609-492A62041331}" presName="aNode" presStyleLbl="bgShp" presStyleIdx="0" presStyleCnt="3"/>
      <dgm:spPr/>
      <dgm:t>
        <a:bodyPr/>
        <a:lstStyle/>
        <a:p>
          <a:endParaRPr lang="en-US"/>
        </a:p>
      </dgm:t>
    </dgm:pt>
    <dgm:pt modelId="{94D9ABD8-0031-45D4-8210-3707DB60789C}" type="pres">
      <dgm:prSet presAssocID="{13EF9373-E575-4C39-9609-492A62041331}" presName="textNode" presStyleLbl="bgShp" presStyleIdx="0" presStyleCnt="3"/>
      <dgm:spPr/>
      <dgm:t>
        <a:bodyPr/>
        <a:lstStyle/>
        <a:p>
          <a:endParaRPr lang="en-US"/>
        </a:p>
      </dgm:t>
    </dgm:pt>
    <dgm:pt modelId="{D5379B52-50CC-4CE9-8437-DF4386D6A4C4}" type="pres">
      <dgm:prSet presAssocID="{13EF9373-E575-4C39-9609-492A62041331}" presName="compChildNode" presStyleCnt="0"/>
      <dgm:spPr/>
    </dgm:pt>
    <dgm:pt modelId="{EEB18029-FBDF-4205-AAAA-C5720CD8D684}" type="pres">
      <dgm:prSet presAssocID="{13EF9373-E575-4C39-9609-492A62041331}" presName="theInnerList" presStyleCnt="0"/>
      <dgm:spPr/>
    </dgm:pt>
    <dgm:pt modelId="{C1EB327C-EE0E-48A4-8D67-82A32D2A6DE8}" type="pres">
      <dgm:prSet presAssocID="{927F8CAE-544B-49D5-A88D-548FDE09C7FF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59DFE-5344-49DC-A180-06EA52E200BC}" type="pres">
      <dgm:prSet presAssocID="{927F8CAE-544B-49D5-A88D-548FDE09C7FF}" presName="aSpace2" presStyleCnt="0"/>
      <dgm:spPr/>
    </dgm:pt>
    <dgm:pt modelId="{01297007-86DE-496E-8488-91A609C3AB9F}" type="pres">
      <dgm:prSet presAssocID="{92370F50-AF15-40B2-93E9-E7BD8B9BD426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B8DCD-8CDE-46B2-BD1A-89D080BE1414}" type="pres">
      <dgm:prSet presAssocID="{92370F50-AF15-40B2-93E9-E7BD8B9BD426}" presName="aSpace2" presStyleCnt="0"/>
      <dgm:spPr/>
    </dgm:pt>
    <dgm:pt modelId="{7CA47F2B-47A8-44CB-B02B-F96A03CD0053}" type="pres">
      <dgm:prSet presAssocID="{2E36E8B2-3DBD-48F3-B5AB-C417DD76DC19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806D-4604-43DB-A061-3E92738E6B90}" type="pres">
      <dgm:prSet presAssocID="{13EF9373-E575-4C39-9609-492A62041331}" presName="aSpace" presStyleCnt="0"/>
      <dgm:spPr/>
    </dgm:pt>
    <dgm:pt modelId="{BBDE3AD6-F016-48B3-97CC-236D68C5D077}" type="pres">
      <dgm:prSet presAssocID="{8B2F5832-20BA-43E1-98B4-36E3A6463DB9}" presName="compNode" presStyleCnt="0"/>
      <dgm:spPr/>
    </dgm:pt>
    <dgm:pt modelId="{A1B98B6D-171D-4657-BE85-F84F887AD5FA}" type="pres">
      <dgm:prSet presAssocID="{8B2F5832-20BA-43E1-98B4-36E3A6463DB9}" presName="aNode" presStyleLbl="bgShp" presStyleIdx="1" presStyleCnt="3"/>
      <dgm:spPr/>
      <dgm:t>
        <a:bodyPr/>
        <a:lstStyle/>
        <a:p>
          <a:endParaRPr lang="en-US"/>
        </a:p>
      </dgm:t>
    </dgm:pt>
    <dgm:pt modelId="{CCA819EE-3F78-4B0C-84CD-5DBAF7C3C0F9}" type="pres">
      <dgm:prSet presAssocID="{8B2F5832-20BA-43E1-98B4-36E3A6463DB9}" presName="textNode" presStyleLbl="bgShp" presStyleIdx="1" presStyleCnt="3"/>
      <dgm:spPr/>
      <dgm:t>
        <a:bodyPr/>
        <a:lstStyle/>
        <a:p>
          <a:endParaRPr lang="en-US"/>
        </a:p>
      </dgm:t>
    </dgm:pt>
    <dgm:pt modelId="{FB238B5B-92BA-4D91-92C4-DE057E507425}" type="pres">
      <dgm:prSet presAssocID="{8B2F5832-20BA-43E1-98B4-36E3A6463DB9}" presName="compChildNode" presStyleCnt="0"/>
      <dgm:spPr/>
    </dgm:pt>
    <dgm:pt modelId="{B71A46A5-1484-473F-ABD6-C8491D0FFB87}" type="pres">
      <dgm:prSet presAssocID="{8B2F5832-20BA-43E1-98B4-36E3A6463DB9}" presName="theInnerList" presStyleCnt="0"/>
      <dgm:spPr/>
    </dgm:pt>
    <dgm:pt modelId="{8D4D5BFC-96A4-4EFA-8562-035C1B33A004}" type="pres">
      <dgm:prSet presAssocID="{58251EA9-1066-4DC2-95B8-AFFD42BA69E7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AB5AC-09B1-49FA-8353-246DC7A77021}" type="pres">
      <dgm:prSet presAssocID="{58251EA9-1066-4DC2-95B8-AFFD42BA69E7}" presName="aSpace2" presStyleCnt="0"/>
      <dgm:spPr/>
    </dgm:pt>
    <dgm:pt modelId="{FC7DFF44-7E59-4E76-94A1-18EF3D557F11}" type="pres">
      <dgm:prSet presAssocID="{E4C13143-01AA-4BCB-B299-2A89F7851CB7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B1232-7183-421B-9D40-4688D2E98292}" type="pres">
      <dgm:prSet presAssocID="{E4C13143-01AA-4BCB-B299-2A89F7851CB7}" presName="aSpace2" presStyleCnt="0"/>
      <dgm:spPr/>
    </dgm:pt>
    <dgm:pt modelId="{7A8FBD50-5136-4F14-B8DF-307F971B9007}" type="pres">
      <dgm:prSet presAssocID="{C185C6D8-DC16-4CF8-927A-8B9BAA2903D3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FEDF3-F34D-4B17-9F1A-99C75CF75547}" type="pres">
      <dgm:prSet presAssocID="{8B2F5832-20BA-43E1-98B4-36E3A6463DB9}" presName="aSpace" presStyleCnt="0"/>
      <dgm:spPr/>
    </dgm:pt>
    <dgm:pt modelId="{EDB1B949-B33F-43F1-A19F-5F88CE659CE1}" type="pres">
      <dgm:prSet presAssocID="{82322368-0E23-4FAF-B9D5-5783DC03E0C3}" presName="compNode" presStyleCnt="0"/>
      <dgm:spPr/>
    </dgm:pt>
    <dgm:pt modelId="{2EEF2EDA-5B75-47AE-9A9D-F54CEE5821D1}" type="pres">
      <dgm:prSet presAssocID="{82322368-0E23-4FAF-B9D5-5783DC03E0C3}" presName="aNode" presStyleLbl="bgShp" presStyleIdx="2" presStyleCnt="3"/>
      <dgm:spPr/>
      <dgm:t>
        <a:bodyPr/>
        <a:lstStyle/>
        <a:p>
          <a:endParaRPr lang="en-US"/>
        </a:p>
      </dgm:t>
    </dgm:pt>
    <dgm:pt modelId="{F6A5430A-2F09-4D21-96E6-C68E84E4B3C1}" type="pres">
      <dgm:prSet presAssocID="{82322368-0E23-4FAF-B9D5-5783DC03E0C3}" presName="textNode" presStyleLbl="bgShp" presStyleIdx="2" presStyleCnt="3"/>
      <dgm:spPr/>
      <dgm:t>
        <a:bodyPr/>
        <a:lstStyle/>
        <a:p>
          <a:endParaRPr lang="en-US"/>
        </a:p>
      </dgm:t>
    </dgm:pt>
    <dgm:pt modelId="{B54A920D-A457-4AB4-823D-59BA5D2D0384}" type="pres">
      <dgm:prSet presAssocID="{82322368-0E23-4FAF-B9D5-5783DC03E0C3}" presName="compChildNode" presStyleCnt="0"/>
      <dgm:spPr/>
    </dgm:pt>
    <dgm:pt modelId="{482C1ABE-0D0F-46DD-B5E0-9F0D3F97E02A}" type="pres">
      <dgm:prSet presAssocID="{82322368-0E23-4FAF-B9D5-5783DC03E0C3}" presName="theInnerList" presStyleCnt="0"/>
      <dgm:spPr/>
    </dgm:pt>
    <dgm:pt modelId="{B0F7C26F-4556-4CBA-9631-B2C98F0DB21B}" type="pres">
      <dgm:prSet presAssocID="{766F20E5-99F1-4C89-9204-366572886E5F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1EC3F-2DB4-4EB3-9923-FB627DDDBA36}" type="pres">
      <dgm:prSet presAssocID="{766F20E5-99F1-4C89-9204-366572886E5F}" presName="aSpace2" presStyleCnt="0"/>
      <dgm:spPr/>
    </dgm:pt>
    <dgm:pt modelId="{D5D959F3-8353-4761-AA06-6859D24EFEAD}" type="pres">
      <dgm:prSet presAssocID="{C546A5A2-5A20-4FFD-968B-C9C6B1E64D56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B47B7-A8EB-40FF-BC71-C048EBB57262}" type="pres">
      <dgm:prSet presAssocID="{C546A5A2-5A20-4FFD-968B-C9C6B1E64D56}" presName="aSpace2" presStyleCnt="0"/>
      <dgm:spPr/>
    </dgm:pt>
    <dgm:pt modelId="{FC16F361-8566-4650-B615-8FECE8E5F37F}" type="pres">
      <dgm:prSet presAssocID="{9076766E-1C71-4FE5-95A8-88A4625F011B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462A07-BCA1-4F43-8DE6-5F9231197A74}" srcId="{8B2F5832-20BA-43E1-98B4-36E3A6463DB9}" destId="{E4C13143-01AA-4BCB-B299-2A89F7851CB7}" srcOrd="1" destOrd="0" parTransId="{ED06EE2B-7D65-4FDA-9B73-66A68FB0B45A}" sibTransId="{43359E7C-2623-4E59-9F7A-D83812AAF4B8}"/>
    <dgm:cxn modelId="{25E51643-9B4E-427C-A038-28073C22E8D0}" type="presOf" srcId="{766F20E5-99F1-4C89-9204-366572886E5F}" destId="{B0F7C26F-4556-4CBA-9631-B2C98F0DB21B}" srcOrd="0" destOrd="0" presId="urn:microsoft.com/office/officeart/2005/8/layout/lProcess2"/>
    <dgm:cxn modelId="{DDD70C15-284C-440E-B17D-BF6CF61B1AD0}" srcId="{82322368-0E23-4FAF-B9D5-5783DC03E0C3}" destId="{C546A5A2-5A20-4FFD-968B-C9C6B1E64D56}" srcOrd="1" destOrd="0" parTransId="{C5763A82-9AC7-46F5-9E11-DD63E55D0023}" sibTransId="{AB11DB7D-24A4-4DBF-94E7-9CEED29F211C}"/>
    <dgm:cxn modelId="{BBC35E5F-12FC-4285-9E3A-DD4ABEF2EA2F}" type="presOf" srcId="{2E36E8B2-3DBD-48F3-B5AB-C417DD76DC19}" destId="{7CA47F2B-47A8-44CB-B02B-F96A03CD0053}" srcOrd="0" destOrd="0" presId="urn:microsoft.com/office/officeart/2005/8/layout/lProcess2"/>
    <dgm:cxn modelId="{E44FB477-4DD3-49C7-8A74-B6832240251C}" type="presOf" srcId="{58251EA9-1066-4DC2-95B8-AFFD42BA69E7}" destId="{8D4D5BFC-96A4-4EFA-8562-035C1B33A004}" srcOrd="0" destOrd="0" presId="urn:microsoft.com/office/officeart/2005/8/layout/lProcess2"/>
    <dgm:cxn modelId="{51A075B1-5EA7-4393-A6B2-C334A1AD6769}" srcId="{13EF9373-E575-4C39-9609-492A62041331}" destId="{927F8CAE-544B-49D5-A88D-548FDE09C7FF}" srcOrd="0" destOrd="0" parTransId="{435E3D74-AE1C-41AF-95DA-F6E2F7D5E36D}" sibTransId="{0CC5AFA8-2A50-461B-893A-3ECB3F916CC6}"/>
    <dgm:cxn modelId="{736081E5-A3FC-42EE-9B0F-A7E32EF3E9D6}" srcId="{13EF9373-E575-4C39-9609-492A62041331}" destId="{92370F50-AF15-40B2-93E9-E7BD8B9BD426}" srcOrd="1" destOrd="0" parTransId="{47D0907E-ADA7-4BF5-82C3-091309F3C3EB}" sibTransId="{184E5BA7-4D7F-4C91-BC59-1BE30AA621AB}"/>
    <dgm:cxn modelId="{B2B0D87C-E2AA-442B-B39D-9046154FE7B4}" srcId="{D38AE015-DAE4-490C-AA78-EF487E53B8FD}" destId="{82322368-0E23-4FAF-B9D5-5783DC03E0C3}" srcOrd="2" destOrd="0" parTransId="{2131884D-3772-4AA8-A9E0-7BE0B5C620B3}" sibTransId="{1590B47C-B0E0-4458-957D-297C44206187}"/>
    <dgm:cxn modelId="{6DD6A256-1631-47E7-8A71-D937A602101C}" type="presOf" srcId="{82322368-0E23-4FAF-B9D5-5783DC03E0C3}" destId="{F6A5430A-2F09-4D21-96E6-C68E84E4B3C1}" srcOrd="1" destOrd="0" presId="urn:microsoft.com/office/officeart/2005/8/layout/lProcess2"/>
    <dgm:cxn modelId="{9E804628-D91E-4912-953B-396CA755DF8B}" srcId="{8B2F5832-20BA-43E1-98B4-36E3A6463DB9}" destId="{C185C6D8-DC16-4CF8-927A-8B9BAA2903D3}" srcOrd="2" destOrd="0" parTransId="{881436A1-68A7-446E-A6EA-2205916B3E3E}" sibTransId="{DCA9E5F2-00BA-419F-86F5-73F24DA3F7CF}"/>
    <dgm:cxn modelId="{12160771-9E59-42C3-9698-268079FD63BF}" type="presOf" srcId="{E4C13143-01AA-4BCB-B299-2A89F7851CB7}" destId="{FC7DFF44-7E59-4E76-94A1-18EF3D557F11}" srcOrd="0" destOrd="0" presId="urn:microsoft.com/office/officeart/2005/8/layout/lProcess2"/>
    <dgm:cxn modelId="{79A6C638-86A9-40DA-9369-036D77086FFF}" type="presOf" srcId="{C185C6D8-DC16-4CF8-927A-8B9BAA2903D3}" destId="{7A8FBD50-5136-4F14-B8DF-307F971B9007}" srcOrd="0" destOrd="0" presId="urn:microsoft.com/office/officeart/2005/8/layout/lProcess2"/>
    <dgm:cxn modelId="{C930F77D-9937-4B19-87DF-C317089B2C37}" srcId="{13EF9373-E575-4C39-9609-492A62041331}" destId="{2E36E8B2-3DBD-48F3-B5AB-C417DD76DC19}" srcOrd="2" destOrd="0" parTransId="{5F724B5F-DDA3-487C-9E6F-CA6D750353BD}" sibTransId="{2CD47A06-F9AE-4C23-9D79-6FDE63151343}"/>
    <dgm:cxn modelId="{5061EA20-8016-42E5-9E15-DC757B35D5B1}" type="presOf" srcId="{927F8CAE-544B-49D5-A88D-548FDE09C7FF}" destId="{C1EB327C-EE0E-48A4-8D67-82A32D2A6DE8}" srcOrd="0" destOrd="0" presId="urn:microsoft.com/office/officeart/2005/8/layout/lProcess2"/>
    <dgm:cxn modelId="{1E8AF08E-2C13-4FBA-8373-AD2CF52F1ACE}" type="presOf" srcId="{8B2F5832-20BA-43E1-98B4-36E3A6463DB9}" destId="{CCA819EE-3F78-4B0C-84CD-5DBAF7C3C0F9}" srcOrd="1" destOrd="0" presId="urn:microsoft.com/office/officeart/2005/8/layout/lProcess2"/>
    <dgm:cxn modelId="{E9FAAFC8-BB4E-483E-85BC-7F43AB88D384}" type="presOf" srcId="{C546A5A2-5A20-4FFD-968B-C9C6B1E64D56}" destId="{D5D959F3-8353-4761-AA06-6859D24EFEAD}" srcOrd="0" destOrd="0" presId="urn:microsoft.com/office/officeart/2005/8/layout/lProcess2"/>
    <dgm:cxn modelId="{FE213842-AA09-4403-87C8-DE2F94626650}" type="presOf" srcId="{13EF9373-E575-4C39-9609-492A62041331}" destId="{94D9ABD8-0031-45D4-8210-3707DB60789C}" srcOrd="1" destOrd="0" presId="urn:microsoft.com/office/officeart/2005/8/layout/lProcess2"/>
    <dgm:cxn modelId="{774400BD-471B-464C-8713-D91EC3884C8F}" srcId="{D38AE015-DAE4-490C-AA78-EF487E53B8FD}" destId="{13EF9373-E575-4C39-9609-492A62041331}" srcOrd="0" destOrd="0" parTransId="{E834AE05-7B08-4075-9F98-E79F4C9D5CB5}" sibTransId="{27CE3723-DC90-45AA-8231-D4F5684C6602}"/>
    <dgm:cxn modelId="{98D63B81-5F41-49A8-9531-CA48EAE940BD}" type="presOf" srcId="{8B2F5832-20BA-43E1-98B4-36E3A6463DB9}" destId="{A1B98B6D-171D-4657-BE85-F84F887AD5FA}" srcOrd="0" destOrd="0" presId="urn:microsoft.com/office/officeart/2005/8/layout/lProcess2"/>
    <dgm:cxn modelId="{2BF6C809-793A-4B87-A332-6C22282E2D99}" srcId="{82322368-0E23-4FAF-B9D5-5783DC03E0C3}" destId="{766F20E5-99F1-4C89-9204-366572886E5F}" srcOrd="0" destOrd="0" parTransId="{1DCED4CD-2E20-4657-9250-52931802CBA1}" sibTransId="{E9B99717-4ABD-417F-86F4-CA1C8B62EFF6}"/>
    <dgm:cxn modelId="{592B5EAC-3DE7-4F0F-A2F2-8B1C5CC165D5}" type="presOf" srcId="{9076766E-1C71-4FE5-95A8-88A4625F011B}" destId="{FC16F361-8566-4650-B615-8FECE8E5F37F}" srcOrd="0" destOrd="0" presId="urn:microsoft.com/office/officeart/2005/8/layout/lProcess2"/>
    <dgm:cxn modelId="{28CEDF22-94B4-4B93-94BC-36376FEE5049}" type="presOf" srcId="{82322368-0E23-4FAF-B9D5-5783DC03E0C3}" destId="{2EEF2EDA-5B75-47AE-9A9D-F54CEE5821D1}" srcOrd="0" destOrd="0" presId="urn:microsoft.com/office/officeart/2005/8/layout/lProcess2"/>
    <dgm:cxn modelId="{21EF83FA-6AB3-410E-AF78-5659247DA622}" type="presOf" srcId="{D38AE015-DAE4-490C-AA78-EF487E53B8FD}" destId="{D4C52FD0-7BA6-43F6-B312-5B1CCE3D6541}" srcOrd="0" destOrd="0" presId="urn:microsoft.com/office/officeart/2005/8/layout/lProcess2"/>
    <dgm:cxn modelId="{A8E67479-5141-40F1-8B61-99A9F5704519}" type="presOf" srcId="{13EF9373-E575-4C39-9609-492A62041331}" destId="{60331D03-6A94-4082-88FF-B62263EAA9A9}" srcOrd="0" destOrd="0" presId="urn:microsoft.com/office/officeart/2005/8/layout/lProcess2"/>
    <dgm:cxn modelId="{D33EEF54-B509-4867-8D48-18FB0AD95381}" srcId="{82322368-0E23-4FAF-B9D5-5783DC03E0C3}" destId="{9076766E-1C71-4FE5-95A8-88A4625F011B}" srcOrd="2" destOrd="0" parTransId="{DEAEDFF8-6FFA-447A-8099-EF2B91838EFE}" sibTransId="{B005D891-7B38-41BA-871F-53B59C9BD6FA}"/>
    <dgm:cxn modelId="{D8BBEEAD-808A-4AD5-9957-FDA13982EED1}" type="presOf" srcId="{92370F50-AF15-40B2-93E9-E7BD8B9BD426}" destId="{01297007-86DE-496E-8488-91A609C3AB9F}" srcOrd="0" destOrd="0" presId="urn:microsoft.com/office/officeart/2005/8/layout/lProcess2"/>
    <dgm:cxn modelId="{73FCB95F-DD50-432F-950E-9BABE4634A06}" srcId="{D38AE015-DAE4-490C-AA78-EF487E53B8FD}" destId="{8B2F5832-20BA-43E1-98B4-36E3A6463DB9}" srcOrd="1" destOrd="0" parTransId="{3E23A6E2-B35F-4F8E-A96D-26B69D2B94FF}" sibTransId="{C7448E5C-281F-4856-81B8-CB78A8F79197}"/>
    <dgm:cxn modelId="{1A38947C-B548-4344-85DF-6234C89A748C}" srcId="{8B2F5832-20BA-43E1-98B4-36E3A6463DB9}" destId="{58251EA9-1066-4DC2-95B8-AFFD42BA69E7}" srcOrd="0" destOrd="0" parTransId="{5B25384F-F625-425F-8FAD-6837415E3BCD}" sibTransId="{7E2CBDA0-9B24-4208-A758-AF216D99D52D}"/>
    <dgm:cxn modelId="{B3588FB3-95E2-4432-A33C-FEC77A38F92B}" type="presParOf" srcId="{D4C52FD0-7BA6-43F6-B312-5B1CCE3D6541}" destId="{FD1D2669-1602-44E2-BBFE-8BA9B570FAF1}" srcOrd="0" destOrd="0" presId="urn:microsoft.com/office/officeart/2005/8/layout/lProcess2"/>
    <dgm:cxn modelId="{509C4E49-905E-4353-8952-9977D4FDF7EE}" type="presParOf" srcId="{FD1D2669-1602-44E2-BBFE-8BA9B570FAF1}" destId="{60331D03-6A94-4082-88FF-B62263EAA9A9}" srcOrd="0" destOrd="0" presId="urn:microsoft.com/office/officeart/2005/8/layout/lProcess2"/>
    <dgm:cxn modelId="{4ACC331E-2957-4AE9-9B49-1534816A6584}" type="presParOf" srcId="{FD1D2669-1602-44E2-BBFE-8BA9B570FAF1}" destId="{94D9ABD8-0031-45D4-8210-3707DB60789C}" srcOrd="1" destOrd="0" presId="urn:microsoft.com/office/officeart/2005/8/layout/lProcess2"/>
    <dgm:cxn modelId="{4835C24C-E56A-43AF-9109-737C42C7EB61}" type="presParOf" srcId="{FD1D2669-1602-44E2-BBFE-8BA9B570FAF1}" destId="{D5379B52-50CC-4CE9-8437-DF4386D6A4C4}" srcOrd="2" destOrd="0" presId="urn:microsoft.com/office/officeart/2005/8/layout/lProcess2"/>
    <dgm:cxn modelId="{7AE6FFCA-A295-428F-8C74-5AB141DC4A14}" type="presParOf" srcId="{D5379B52-50CC-4CE9-8437-DF4386D6A4C4}" destId="{EEB18029-FBDF-4205-AAAA-C5720CD8D684}" srcOrd="0" destOrd="0" presId="urn:microsoft.com/office/officeart/2005/8/layout/lProcess2"/>
    <dgm:cxn modelId="{358087CA-BF6A-4E38-BA38-43B07ECCA77B}" type="presParOf" srcId="{EEB18029-FBDF-4205-AAAA-C5720CD8D684}" destId="{C1EB327C-EE0E-48A4-8D67-82A32D2A6DE8}" srcOrd="0" destOrd="0" presId="urn:microsoft.com/office/officeart/2005/8/layout/lProcess2"/>
    <dgm:cxn modelId="{6F77D556-FD52-4DB8-9EB0-0D92531B2F0C}" type="presParOf" srcId="{EEB18029-FBDF-4205-AAAA-C5720CD8D684}" destId="{28759DFE-5344-49DC-A180-06EA52E200BC}" srcOrd="1" destOrd="0" presId="urn:microsoft.com/office/officeart/2005/8/layout/lProcess2"/>
    <dgm:cxn modelId="{2AD8C968-D4A8-4C93-83D8-81D2166614A6}" type="presParOf" srcId="{EEB18029-FBDF-4205-AAAA-C5720CD8D684}" destId="{01297007-86DE-496E-8488-91A609C3AB9F}" srcOrd="2" destOrd="0" presId="urn:microsoft.com/office/officeart/2005/8/layout/lProcess2"/>
    <dgm:cxn modelId="{4F7B68A3-89BE-46B9-B7F8-9DFF4D6FDAA6}" type="presParOf" srcId="{EEB18029-FBDF-4205-AAAA-C5720CD8D684}" destId="{CA6B8DCD-8CDE-46B2-BD1A-89D080BE1414}" srcOrd="3" destOrd="0" presId="urn:microsoft.com/office/officeart/2005/8/layout/lProcess2"/>
    <dgm:cxn modelId="{8503D219-8B31-4D41-B052-7FB11D5F230D}" type="presParOf" srcId="{EEB18029-FBDF-4205-AAAA-C5720CD8D684}" destId="{7CA47F2B-47A8-44CB-B02B-F96A03CD0053}" srcOrd="4" destOrd="0" presId="urn:microsoft.com/office/officeart/2005/8/layout/lProcess2"/>
    <dgm:cxn modelId="{891153B2-E08D-4BCB-B6BE-48AE556AD24E}" type="presParOf" srcId="{D4C52FD0-7BA6-43F6-B312-5B1CCE3D6541}" destId="{30A4806D-4604-43DB-A061-3E92738E6B90}" srcOrd="1" destOrd="0" presId="urn:microsoft.com/office/officeart/2005/8/layout/lProcess2"/>
    <dgm:cxn modelId="{CB0D3F36-EC59-4BD2-819B-3969E4CD3F53}" type="presParOf" srcId="{D4C52FD0-7BA6-43F6-B312-5B1CCE3D6541}" destId="{BBDE3AD6-F016-48B3-97CC-236D68C5D077}" srcOrd="2" destOrd="0" presId="urn:microsoft.com/office/officeart/2005/8/layout/lProcess2"/>
    <dgm:cxn modelId="{729825CD-F12F-4DD5-97C3-8A6C9EBC1780}" type="presParOf" srcId="{BBDE3AD6-F016-48B3-97CC-236D68C5D077}" destId="{A1B98B6D-171D-4657-BE85-F84F887AD5FA}" srcOrd="0" destOrd="0" presId="urn:microsoft.com/office/officeart/2005/8/layout/lProcess2"/>
    <dgm:cxn modelId="{E54F5988-980A-439A-AA14-941750A475BD}" type="presParOf" srcId="{BBDE3AD6-F016-48B3-97CC-236D68C5D077}" destId="{CCA819EE-3F78-4B0C-84CD-5DBAF7C3C0F9}" srcOrd="1" destOrd="0" presId="urn:microsoft.com/office/officeart/2005/8/layout/lProcess2"/>
    <dgm:cxn modelId="{7E2960E3-8B6A-43A3-BCA4-2DA735532AEC}" type="presParOf" srcId="{BBDE3AD6-F016-48B3-97CC-236D68C5D077}" destId="{FB238B5B-92BA-4D91-92C4-DE057E507425}" srcOrd="2" destOrd="0" presId="urn:microsoft.com/office/officeart/2005/8/layout/lProcess2"/>
    <dgm:cxn modelId="{9B764106-8F6B-4824-9474-58558A09F09F}" type="presParOf" srcId="{FB238B5B-92BA-4D91-92C4-DE057E507425}" destId="{B71A46A5-1484-473F-ABD6-C8491D0FFB87}" srcOrd="0" destOrd="0" presId="urn:microsoft.com/office/officeart/2005/8/layout/lProcess2"/>
    <dgm:cxn modelId="{478A4AD7-9789-4A44-A0CC-3E23436D6D9E}" type="presParOf" srcId="{B71A46A5-1484-473F-ABD6-C8491D0FFB87}" destId="{8D4D5BFC-96A4-4EFA-8562-035C1B33A004}" srcOrd="0" destOrd="0" presId="urn:microsoft.com/office/officeart/2005/8/layout/lProcess2"/>
    <dgm:cxn modelId="{BB93B8FE-6B76-42C9-9304-0DC9A0B28D74}" type="presParOf" srcId="{B71A46A5-1484-473F-ABD6-C8491D0FFB87}" destId="{DF3AB5AC-09B1-49FA-8353-246DC7A77021}" srcOrd="1" destOrd="0" presId="urn:microsoft.com/office/officeart/2005/8/layout/lProcess2"/>
    <dgm:cxn modelId="{CA9CA141-DFAE-4018-A6EF-C63A0F6FE0C1}" type="presParOf" srcId="{B71A46A5-1484-473F-ABD6-C8491D0FFB87}" destId="{FC7DFF44-7E59-4E76-94A1-18EF3D557F11}" srcOrd="2" destOrd="0" presId="urn:microsoft.com/office/officeart/2005/8/layout/lProcess2"/>
    <dgm:cxn modelId="{F68F05A6-F012-493B-85D3-A1D15152DE45}" type="presParOf" srcId="{B71A46A5-1484-473F-ABD6-C8491D0FFB87}" destId="{E56B1232-7183-421B-9D40-4688D2E98292}" srcOrd="3" destOrd="0" presId="urn:microsoft.com/office/officeart/2005/8/layout/lProcess2"/>
    <dgm:cxn modelId="{D1E1E1CE-75A8-4A87-AFDE-94082AF07C2B}" type="presParOf" srcId="{B71A46A5-1484-473F-ABD6-C8491D0FFB87}" destId="{7A8FBD50-5136-4F14-B8DF-307F971B9007}" srcOrd="4" destOrd="0" presId="urn:microsoft.com/office/officeart/2005/8/layout/lProcess2"/>
    <dgm:cxn modelId="{6B9B8FDA-4DCB-4E55-9E41-BDC29D7D8778}" type="presParOf" srcId="{D4C52FD0-7BA6-43F6-B312-5B1CCE3D6541}" destId="{B42FEDF3-F34D-4B17-9F1A-99C75CF75547}" srcOrd="3" destOrd="0" presId="urn:microsoft.com/office/officeart/2005/8/layout/lProcess2"/>
    <dgm:cxn modelId="{AA356B3F-5A29-4424-9FD5-14C4863A04F1}" type="presParOf" srcId="{D4C52FD0-7BA6-43F6-B312-5B1CCE3D6541}" destId="{EDB1B949-B33F-43F1-A19F-5F88CE659CE1}" srcOrd="4" destOrd="0" presId="urn:microsoft.com/office/officeart/2005/8/layout/lProcess2"/>
    <dgm:cxn modelId="{E818B753-C635-4E09-9412-C4AA85C0B944}" type="presParOf" srcId="{EDB1B949-B33F-43F1-A19F-5F88CE659CE1}" destId="{2EEF2EDA-5B75-47AE-9A9D-F54CEE5821D1}" srcOrd="0" destOrd="0" presId="urn:microsoft.com/office/officeart/2005/8/layout/lProcess2"/>
    <dgm:cxn modelId="{ACD6C7F6-EBBD-410D-AC2B-4A2F44DF9475}" type="presParOf" srcId="{EDB1B949-B33F-43F1-A19F-5F88CE659CE1}" destId="{F6A5430A-2F09-4D21-96E6-C68E84E4B3C1}" srcOrd="1" destOrd="0" presId="urn:microsoft.com/office/officeart/2005/8/layout/lProcess2"/>
    <dgm:cxn modelId="{966CC600-7462-4B96-8770-A59BCB708F53}" type="presParOf" srcId="{EDB1B949-B33F-43F1-A19F-5F88CE659CE1}" destId="{B54A920D-A457-4AB4-823D-59BA5D2D0384}" srcOrd="2" destOrd="0" presId="urn:microsoft.com/office/officeart/2005/8/layout/lProcess2"/>
    <dgm:cxn modelId="{D7D66567-3834-4CA1-828B-CB3CAD7E663E}" type="presParOf" srcId="{B54A920D-A457-4AB4-823D-59BA5D2D0384}" destId="{482C1ABE-0D0F-46DD-B5E0-9F0D3F97E02A}" srcOrd="0" destOrd="0" presId="urn:microsoft.com/office/officeart/2005/8/layout/lProcess2"/>
    <dgm:cxn modelId="{7D1058FA-C995-41A7-AF86-BFF99A599422}" type="presParOf" srcId="{482C1ABE-0D0F-46DD-B5E0-9F0D3F97E02A}" destId="{B0F7C26F-4556-4CBA-9631-B2C98F0DB21B}" srcOrd="0" destOrd="0" presId="urn:microsoft.com/office/officeart/2005/8/layout/lProcess2"/>
    <dgm:cxn modelId="{C6861E9D-BF35-47F8-8E3B-42832766064E}" type="presParOf" srcId="{482C1ABE-0D0F-46DD-B5E0-9F0D3F97E02A}" destId="{ADA1EC3F-2DB4-4EB3-9923-FB627DDDBA36}" srcOrd="1" destOrd="0" presId="urn:microsoft.com/office/officeart/2005/8/layout/lProcess2"/>
    <dgm:cxn modelId="{963117F2-1C16-4C99-BEE2-602050AC314A}" type="presParOf" srcId="{482C1ABE-0D0F-46DD-B5E0-9F0D3F97E02A}" destId="{D5D959F3-8353-4761-AA06-6859D24EFEAD}" srcOrd="2" destOrd="0" presId="urn:microsoft.com/office/officeart/2005/8/layout/lProcess2"/>
    <dgm:cxn modelId="{124DA353-3DA8-4B99-A381-E965475B107B}" type="presParOf" srcId="{482C1ABE-0D0F-46DD-B5E0-9F0D3F97E02A}" destId="{686B47B7-A8EB-40FF-BC71-C048EBB57262}" srcOrd="3" destOrd="0" presId="urn:microsoft.com/office/officeart/2005/8/layout/lProcess2"/>
    <dgm:cxn modelId="{21D556C1-4892-42E9-9DE0-9886D254AB94}" type="presParOf" srcId="{482C1ABE-0D0F-46DD-B5E0-9F0D3F97E02A}" destId="{FC16F361-8566-4650-B615-8FECE8E5F37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8AE015-DAE4-490C-AA78-EF487E53B8F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15BBE-D913-4FC1-AB1A-222248F2D288}">
      <dgm:prSet phldrT="[Text]"/>
      <dgm:spPr/>
      <dgm:t>
        <a:bodyPr/>
        <a:lstStyle/>
        <a:p>
          <a:r>
            <a:rPr lang="en-US" dirty="0" smtClean="0"/>
            <a:t>Alpha Financials Project</a:t>
          </a:r>
          <a:endParaRPr lang="en-US" dirty="0"/>
        </a:p>
      </dgm:t>
    </dgm:pt>
    <dgm:pt modelId="{29C3FC7E-D478-4AA6-BFCC-4AA793488705}" type="parTrans" cxnId="{ED028EB7-F060-4714-A4E6-6A0D4DE46638}">
      <dgm:prSet/>
      <dgm:spPr/>
      <dgm:t>
        <a:bodyPr/>
        <a:lstStyle/>
        <a:p>
          <a:endParaRPr lang="en-US"/>
        </a:p>
      </dgm:t>
    </dgm:pt>
    <dgm:pt modelId="{5A5590C6-F417-4457-890E-8EBCF810D0E9}" type="sibTrans" cxnId="{ED028EB7-F060-4714-A4E6-6A0D4DE46638}">
      <dgm:prSet/>
      <dgm:spPr/>
      <dgm:t>
        <a:bodyPr/>
        <a:lstStyle/>
        <a:p>
          <a:endParaRPr lang="en-US"/>
        </a:p>
      </dgm:t>
    </dgm:pt>
    <dgm:pt modelId="{B302E057-5C4D-43E1-B2B6-3BAD7573DA95}">
      <dgm:prSet phldrT="[Text]"/>
      <dgm:spPr/>
      <dgm:t>
        <a:bodyPr/>
        <a:lstStyle/>
        <a:p>
          <a:r>
            <a:rPr lang="en-US" dirty="0" smtClean="0"/>
            <a:t>Implementation of Oracle Cloud Financial System</a:t>
          </a:r>
          <a:endParaRPr lang="en-US" dirty="0"/>
        </a:p>
      </dgm:t>
    </dgm:pt>
    <dgm:pt modelId="{5A5311A3-D23F-4A2B-9F06-D7C0A8882F4C}" type="parTrans" cxnId="{BF652B16-6EE5-4FEE-A4A6-A34A657B9CD6}">
      <dgm:prSet/>
      <dgm:spPr/>
      <dgm:t>
        <a:bodyPr/>
        <a:lstStyle/>
        <a:p>
          <a:endParaRPr lang="en-US"/>
        </a:p>
      </dgm:t>
    </dgm:pt>
    <dgm:pt modelId="{15FB0A9F-E783-498A-95F9-8BAD77622F1F}" type="sibTrans" cxnId="{BF652B16-6EE5-4FEE-A4A6-A34A657B9CD6}">
      <dgm:prSet/>
      <dgm:spPr/>
      <dgm:t>
        <a:bodyPr/>
        <a:lstStyle/>
        <a:p>
          <a:endParaRPr lang="en-US"/>
        </a:p>
      </dgm:t>
    </dgm:pt>
    <dgm:pt modelId="{CC63B70A-92D5-47AD-B0EA-764FBF974363}">
      <dgm:prSet phldrT="[Text]"/>
      <dgm:spPr/>
      <dgm:t>
        <a:bodyPr/>
        <a:lstStyle/>
        <a:p>
          <a:r>
            <a:rPr lang="en-US" dirty="0" smtClean="0"/>
            <a:t>Retiring 30+ Year Old UCLA Financial System</a:t>
          </a:r>
          <a:endParaRPr lang="en-US" dirty="0"/>
        </a:p>
      </dgm:t>
    </dgm:pt>
    <dgm:pt modelId="{6A81A20C-7479-49B8-AE6F-9A2186705EE4}" type="parTrans" cxnId="{A19B2271-ED89-4450-8DDF-F6FBA39244CC}">
      <dgm:prSet/>
      <dgm:spPr/>
      <dgm:t>
        <a:bodyPr/>
        <a:lstStyle/>
        <a:p>
          <a:endParaRPr lang="en-US"/>
        </a:p>
      </dgm:t>
    </dgm:pt>
    <dgm:pt modelId="{5794A4C3-02A2-4687-8A8D-F32B6217CC30}" type="sibTrans" cxnId="{A19B2271-ED89-4450-8DDF-F6FBA39244CC}">
      <dgm:prSet/>
      <dgm:spPr/>
      <dgm:t>
        <a:bodyPr/>
        <a:lstStyle/>
        <a:p>
          <a:endParaRPr lang="en-US"/>
        </a:p>
      </dgm:t>
    </dgm:pt>
    <dgm:pt modelId="{9EB54D87-7243-45A0-998A-7D030A9AF5A6}">
      <dgm:prSet phldrT="[Text]"/>
      <dgm:spPr/>
      <dgm:t>
        <a:bodyPr/>
        <a:lstStyle/>
        <a:p>
          <a:r>
            <a:rPr lang="en-US" dirty="0" smtClean="0"/>
            <a:t>Campus Model Expansion</a:t>
          </a:r>
          <a:endParaRPr lang="en-US" dirty="0"/>
        </a:p>
      </dgm:t>
    </dgm:pt>
    <dgm:pt modelId="{097F1EC7-47C6-4F8F-A575-4D545074D268}" type="parTrans" cxnId="{4BCEA377-4352-425B-A237-A8C93D0C366F}">
      <dgm:prSet/>
      <dgm:spPr/>
      <dgm:t>
        <a:bodyPr/>
        <a:lstStyle/>
        <a:p>
          <a:endParaRPr lang="en-US"/>
        </a:p>
      </dgm:t>
    </dgm:pt>
    <dgm:pt modelId="{7B245DDC-3984-492A-9542-C49013AA0635}" type="sibTrans" cxnId="{4BCEA377-4352-425B-A237-A8C93D0C366F}">
      <dgm:prSet/>
      <dgm:spPr/>
      <dgm:t>
        <a:bodyPr/>
        <a:lstStyle/>
        <a:p>
          <a:endParaRPr lang="en-US"/>
        </a:p>
      </dgm:t>
    </dgm:pt>
    <dgm:pt modelId="{D750C3E4-DAD4-4C92-B4CA-6669841ACB09}">
      <dgm:prSet phldrT="[Text]"/>
      <dgm:spPr/>
      <dgm:t>
        <a:bodyPr/>
        <a:lstStyle/>
        <a:p>
          <a:r>
            <a:rPr lang="en-US" dirty="0" smtClean="0"/>
            <a:t>Expansion of Long Range Forecasting Methods</a:t>
          </a:r>
          <a:endParaRPr lang="en-US" dirty="0"/>
        </a:p>
      </dgm:t>
    </dgm:pt>
    <dgm:pt modelId="{EA75F771-B318-49B6-B118-13367C4BFCD1}" type="parTrans" cxnId="{312ED9CB-B783-4E96-8F1A-46ACED39928A}">
      <dgm:prSet/>
      <dgm:spPr/>
      <dgm:t>
        <a:bodyPr/>
        <a:lstStyle/>
        <a:p>
          <a:endParaRPr lang="en-US"/>
        </a:p>
      </dgm:t>
    </dgm:pt>
    <dgm:pt modelId="{46990452-0974-488B-8258-94C6440A25B8}" type="sibTrans" cxnId="{312ED9CB-B783-4E96-8F1A-46ACED39928A}">
      <dgm:prSet/>
      <dgm:spPr/>
      <dgm:t>
        <a:bodyPr/>
        <a:lstStyle/>
        <a:p>
          <a:endParaRPr lang="en-US"/>
        </a:p>
      </dgm:t>
    </dgm:pt>
    <dgm:pt modelId="{F383134F-704C-47CA-BEFB-5CFBB40C1FF3}">
      <dgm:prSet phldrT="[Text]"/>
      <dgm:spPr/>
      <dgm:t>
        <a:bodyPr/>
        <a:lstStyle/>
        <a:p>
          <a:r>
            <a:rPr lang="en-US" dirty="0" smtClean="0"/>
            <a:t>Inclusion of Other Integrated Planning Efforts</a:t>
          </a:r>
          <a:endParaRPr lang="en-US" dirty="0"/>
        </a:p>
      </dgm:t>
    </dgm:pt>
    <dgm:pt modelId="{868BB9AF-9CAE-4728-B401-2BE62E94F161}" type="parTrans" cxnId="{6E2083B6-E814-421A-B82D-14D571A337A0}">
      <dgm:prSet/>
      <dgm:spPr/>
      <dgm:t>
        <a:bodyPr/>
        <a:lstStyle/>
        <a:p>
          <a:endParaRPr lang="en-US"/>
        </a:p>
      </dgm:t>
    </dgm:pt>
    <dgm:pt modelId="{C7B83B70-3A1B-48AC-A94F-1F1DC1A08BAC}" type="sibTrans" cxnId="{6E2083B6-E814-421A-B82D-14D571A337A0}">
      <dgm:prSet/>
      <dgm:spPr/>
      <dgm:t>
        <a:bodyPr/>
        <a:lstStyle/>
        <a:p>
          <a:endParaRPr lang="en-US"/>
        </a:p>
      </dgm:t>
    </dgm:pt>
    <dgm:pt modelId="{13EF9373-E575-4C39-9609-492A62041331}">
      <dgm:prSet phldrT="[Text]"/>
      <dgm:spPr/>
      <dgm:t>
        <a:bodyPr/>
        <a:lstStyle/>
        <a:p>
          <a:r>
            <a:rPr lang="en-US" dirty="0" smtClean="0"/>
            <a:t>Common Chart of Accounts</a:t>
          </a:r>
          <a:endParaRPr lang="en-US" dirty="0"/>
        </a:p>
      </dgm:t>
    </dgm:pt>
    <dgm:pt modelId="{E834AE05-7B08-4075-9F98-E79F4C9D5CB5}" type="parTrans" cxnId="{774400BD-471B-464C-8713-D91EC3884C8F}">
      <dgm:prSet/>
      <dgm:spPr/>
      <dgm:t>
        <a:bodyPr/>
        <a:lstStyle/>
        <a:p>
          <a:endParaRPr lang="en-US"/>
        </a:p>
      </dgm:t>
    </dgm:pt>
    <dgm:pt modelId="{27CE3723-DC90-45AA-8231-D4F5684C6602}" type="sibTrans" cxnId="{774400BD-471B-464C-8713-D91EC3884C8F}">
      <dgm:prSet/>
      <dgm:spPr/>
      <dgm:t>
        <a:bodyPr/>
        <a:lstStyle/>
        <a:p>
          <a:endParaRPr lang="en-US"/>
        </a:p>
      </dgm:t>
    </dgm:pt>
    <dgm:pt modelId="{CA9DA603-3F0A-4D4C-92DB-8BBE7DBCCEE0}">
      <dgm:prSet phldrT="[Text]"/>
      <dgm:spPr/>
      <dgm:t>
        <a:bodyPr/>
        <a:lstStyle/>
        <a:p>
          <a:r>
            <a:rPr lang="en-US" dirty="0" smtClean="0"/>
            <a:t>Implementation of Standardized Chart of Accounts Mandated by UCOP</a:t>
          </a:r>
          <a:endParaRPr lang="en-US" dirty="0"/>
        </a:p>
      </dgm:t>
    </dgm:pt>
    <dgm:pt modelId="{2402883A-5B17-4D22-9A64-8CB7862D3A25}" type="parTrans" cxnId="{D33DEF30-F205-4D82-AFE2-725C8852D1F2}">
      <dgm:prSet/>
      <dgm:spPr/>
      <dgm:t>
        <a:bodyPr/>
        <a:lstStyle/>
        <a:p>
          <a:endParaRPr lang="en-US"/>
        </a:p>
      </dgm:t>
    </dgm:pt>
    <dgm:pt modelId="{1C4B3461-BF07-4C41-B9B9-3837D672B073}" type="sibTrans" cxnId="{D33DEF30-F205-4D82-AFE2-725C8852D1F2}">
      <dgm:prSet/>
      <dgm:spPr/>
      <dgm:t>
        <a:bodyPr/>
        <a:lstStyle/>
        <a:p>
          <a:endParaRPr lang="en-US"/>
        </a:p>
      </dgm:t>
    </dgm:pt>
    <dgm:pt modelId="{54E7344A-ED6D-4232-A763-1A5C2455FAE6}">
      <dgm:prSet phldrT="[Text]"/>
      <dgm:spPr/>
      <dgm:t>
        <a:bodyPr/>
        <a:lstStyle/>
        <a:p>
          <a:r>
            <a:rPr lang="en-US" dirty="0" smtClean="0"/>
            <a:t>Strategy and Guiding Principles Development for Campus </a:t>
          </a:r>
          <a:endParaRPr lang="en-US" dirty="0"/>
        </a:p>
      </dgm:t>
    </dgm:pt>
    <dgm:pt modelId="{C2018368-5B81-4C37-B69C-37A98D4EFE2D}" type="parTrans" cxnId="{98BC55C8-3776-40DB-BDF0-FDB077FE8E11}">
      <dgm:prSet/>
      <dgm:spPr/>
      <dgm:t>
        <a:bodyPr/>
        <a:lstStyle/>
        <a:p>
          <a:endParaRPr lang="en-US"/>
        </a:p>
      </dgm:t>
    </dgm:pt>
    <dgm:pt modelId="{DAEDBB93-34A6-4E75-B653-68890FE17E17}" type="sibTrans" cxnId="{98BC55C8-3776-40DB-BDF0-FDB077FE8E11}">
      <dgm:prSet/>
      <dgm:spPr/>
      <dgm:t>
        <a:bodyPr/>
        <a:lstStyle/>
        <a:p>
          <a:endParaRPr lang="en-US"/>
        </a:p>
      </dgm:t>
    </dgm:pt>
    <dgm:pt modelId="{D4C52FD0-7BA6-43F6-B312-5B1CCE3D6541}" type="pres">
      <dgm:prSet presAssocID="{D38AE015-DAE4-490C-AA78-EF487E53B8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2669-1602-44E2-BBFE-8BA9B570FAF1}" type="pres">
      <dgm:prSet presAssocID="{13EF9373-E575-4C39-9609-492A62041331}" presName="compNode" presStyleCnt="0"/>
      <dgm:spPr/>
    </dgm:pt>
    <dgm:pt modelId="{60331D03-6A94-4082-88FF-B62263EAA9A9}" type="pres">
      <dgm:prSet presAssocID="{13EF9373-E575-4C39-9609-492A62041331}" presName="aNode" presStyleLbl="bgShp" presStyleIdx="0" presStyleCnt="3"/>
      <dgm:spPr/>
      <dgm:t>
        <a:bodyPr/>
        <a:lstStyle/>
        <a:p>
          <a:endParaRPr lang="en-US"/>
        </a:p>
      </dgm:t>
    </dgm:pt>
    <dgm:pt modelId="{94D9ABD8-0031-45D4-8210-3707DB60789C}" type="pres">
      <dgm:prSet presAssocID="{13EF9373-E575-4C39-9609-492A62041331}" presName="textNode" presStyleLbl="bgShp" presStyleIdx="0" presStyleCnt="3"/>
      <dgm:spPr/>
      <dgm:t>
        <a:bodyPr/>
        <a:lstStyle/>
        <a:p>
          <a:endParaRPr lang="en-US"/>
        </a:p>
      </dgm:t>
    </dgm:pt>
    <dgm:pt modelId="{D5379B52-50CC-4CE9-8437-DF4386D6A4C4}" type="pres">
      <dgm:prSet presAssocID="{13EF9373-E575-4C39-9609-492A62041331}" presName="compChildNode" presStyleCnt="0"/>
      <dgm:spPr/>
    </dgm:pt>
    <dgm:pt modelId="{EEB18029-FBDF-4205-AAAA-C5720CD8D684}" type="pres">
      <dgm:prSet presAssocID="{13EF9373-E575-4C39-9609-492A62041331}" presName="theInnerList" presStyleCnt="0"/>
      <dgm:spPr/>
    </dgm:pt>
    <dgm:pt modelId="{B7C37D23-B7C2-481B-A7D5-6F2213AE074A}" type="pres">
      <dgm:prSet presAssocID="{CA9DA603-3F0A-4D4C-92DB-8BBE7DBCCEE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EDF26-1C7C-4C9A-BCA0-3E964E627E47}" type="pres">
      <dgm:prSet presAssocID="{CA9DA603-3F0A-4D4C-92DB-8BBE7DBCCEE0}" presName="aSpace2" presStyleCnt="0"/>
      <dgm:spPr/>
    </dgm:pt>
    <dgm:pt modelId="{4CDC0967-CCF1-4B7C-8294-20BC1945B671}" type="pres">
      <dgm:prSet presAssocID="{54E7344A-ED6D-4232-A763-1A5C2455FAE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806D-4604-43DB-A061-3E92738E6B90}" type="pres">
      <dgm:prSet presAssocID="{13EF9373-E575-4C39-9609-492A62041331}" presName="aSpace" presStyleCnt="0"/>
      <dgm:spPr/>
    </dgm:pt>
    <dgm:pt modelId="{8AFA57AE-C932-418A-9190-3DBD89964227}" type="pres">
      <dgm:prSet presAssocID="{75D15BBE-D913-4FC1-AB1A-222248F2D288}" presName="compNode" presStyleCnt="0"/>
      <dgm:spPr/>
    </dgm:pt>
    <dgm:pt modelId="{BE3EE2D9-52AA-4CA3-AEF5-0865937059A7}" type="pres">
      <dgm:prSet presAssocID="{75D15BBE-D913-4FC1-AB1A-222248F2D288}" presName="aNode" presStyleLbl="bgShp" presStyleIdx="1" presStyleCnt="3"/>
      <dgm:spPr/>
      <dgm:t>
        <a:bodyPr/>
        <a:lstStyle/>
        <a:p>
          <a:endParaRPr lang="en-US"/>
        </a:p>
      </dgm:t>
    </dgm:pt>
    <dgm:pt modelId="{00286D1E-498C-48FF-9B8F-009AC3928F9D}" type="pres">
      <dgm:prSet presAssocID="{75D15BBE-D913-4FC1-AB1A-222248F2D288}" presName="textNode" presStyleLbl="bgShp" presStyleIdx="1" presStyleCnt="3"/>
      <dgm:spPr/>
      <dgm:t>
        <a:bodyPr/>
        <a:lstStyle/>
        <a:p>
          <a:endParaRPr lang="en-US"/>
        </a:p>
      </dgm:t>
    </dgm:pt>
    <dgm:pt modelId="{04D6F3DB-65F7-4064-96A3-B6485C162C0A}" type="pres">
      <dgm:prSet presAssocID="{75D15BBE-D913-4FC1-AB1A-222248F2D288}" presName="compChildNode" presStyleCnt="0"/>
      <dgm:spPr/>
    </dgm:pt>
    <dgm:pt modelId="{89DE04F2-DC15-4A29-8BD6-F82DC02D809A}" type="pres">
      <dgm:prSet presAssocID="{75D15BBE-D913-4FC1-AB1A-222248F2D288}" presName="theInnerList" presStyleCnt="0"/>
      <dgm:spPr/>
    </dgm:pt>
    <dgm:pt modelId="{76B08BD8-AEB1-45F2-92E6-F277F93A90A2}" type="pres">
      <dgm:prSet presAssocID="{B302E057-5C4D-43E1-B2B6-3BAD7573DA95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C5D9E-AF98-4F08-8375-CA71719AC2E8}" type="pres">
      <dgm:prSet presAssocID="{B302E057-5C4D-43E1-B2B6-3BAD7573DA95}" presName="aSpace2" presStyleCnt="0"/>
      <dgm:spPr/>
    </dgm:pt>
    <dgm:pt modelId="{B10E068A-2EAB-4D47-B728-6F5071E0E0F4}" type="pres">
      <dgm:prSet presAssocID="{CC63B70A-92D5-47AD-B0EA-764FBF974363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5FC9D-FFFE-4870-89D9-7CAF8D6DAA38}" type="pres">
      <dgm:prSet presAssocID="{75D15BBE-D913-4FC1-AB1A-222248F2D288}" presName="aSpace" presStyleCnt="0"/>
      <dgm:spPr/>
    </dgm:pt>
    <dgm:pt modelId="{416DC440-BE21-47EC-8AC1-D7B45227F9F1}" type="pres">
      <dgm:prSet presAssocID="{9EB54D87-7243-45A0-998A-7D030A9AF5A6}" presName="compNode" presStyleCnt="0"/>
      <dgm:spPr/>
    </dgm:pt>
    <dgm:pt modelId="{E55127E5-9771-4BCC-BE7E-281671017640}" type="pres">
      <dgm:prSet presAssocID="{9EB54D87-7243-45A0-998A-7D030A9AF5A6}" presName="aNode" presStyleLbl="bgShp" presStyleIdx="2" presStyleCnt="3"/>
      <dgm:spPr/>
      <dgm:t>
        <a:bodyPr/>
        <a:lstStyle/>
        <a:p>
          <a:endParaRPr lang="en-US"/>
        </a:p>
      </dgm:t>
    </dgm:pt>
    <dgm:pt modelId="{12191BAF-03F1-46D2-B2D4-5E4380A5BC96}" type="pres">
      <dgm:prSet presAssocID="{9EB54D87-7243-45A0-998A-7D030A9AF5A6}" presName="textNode" presStyleLbl="bgShp" presStyleIdx="2" presStyleCnt="3"/>
      <dgm:spPr/>
      <dgm:t>
        <a:bodyPr/>
        <a:lstStyle/>
        <a:p>
          <a:endParaRPr lang="en-US"/>
        </a:p>
      </dgm:t>
    </dgm:pt>
    <dgm:pt modelId="{96DB8B1B-E4F4-4633-86D7-94B672E173ED}" type="pres">
      <dgm:prSet presAssocID="{9EB54D87-7243-45A0-998A-7D030A9AF5A6}" presName="compChildNode" presStyleCnt="0"/>
      <dgm:spPr/>
    </dgm:pt>
    <dgm:pt modelId="{ACED81E4-3289-4691-9A6E-1617E8D052D8}" type="pres">
      <dgm:prSet presAssocID="{9EB54D87-7243-45A0-998A-7D030A9AF5A6}" presName="theInnerList" presStyleCnt="0"/>
      <dgm:spPr/>
    </dgm:pt>
    <dgm:pt modelId="{20035261-1081-4DF0-B579-4A95939B74BE}" type="pres">
      <dgm:prSet presAssocID="{D750C3E4-DAD4-4C92-B4CA-6669841ACB0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E0C98-BFCE-41CD-97B5-50484715C5E1}" type="pres">
      <dgm:prSet presAssocID="{D750C3E4-DAD4-4C92-B4CA-6669841ACB09}" presName="aSpace2" presStyleCnt="0"/>
      <dgm:spPr/>
    </dgm:pt>
    <dgm:pt modelId="{F15B8170-DB74-47BF-8CC4-F91252BF5B58}" type="pres">
      <dgm:prSet presAssocID="{F383134F-704C-47CA-BEFB-5CFBB40C1FF3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E9390D-7671-41AD-AB8C-872442CE0A10}" type="presOf" srcId="{D750C3E4-DAD4-4C92-B4CA-6669841ACB09}" destId="{20035261-1081-4DF0-B579-4A95939B74BE}" srcOrd="0" destOrd="0" presId="urn:microsoft.com/office/officeart/2005/8/layout/lProcess2"/>
    <dgm:cxn modelId="{774400BD-471B-464C-8713-D91EC3884C8F}" srcId="{D38AE015-DAE4-490C-AA78-EF487E53B8FD}" destId="{13EF9373-E575-4C39-9609-492A62041331}" srcOrd="0" destOrd="0" parTransId="{E834AE05-7B08-4075-9F98-E79F4C9D5CB5}" sibTransId="{27CE3723-DC90-45AA-8231-D4F5684C6602}"/>
    <dgm:cxn modelId="{22F89461-3C8F-4EB2-99DF-6623EBAAC53A}" type="presOf" srcId="{F383134F-704C-47CA-BEFB-5CFBB40C1FF3}" destId="{F15B8170-DB74-47BF-8CC4-F91252BF5B58}" srcOrd="0" destOrd="0" presId="urn:microsoft.com/office/officeart/2005/8/layout/lProcess2"/>
    <dgm:cxn modelId="{FE213842-AA09-4403-87C8-DE2F94626650}" type="presOf" srcId="{13EF9373-E575-4C39-9609-492A62041331}" destId="{94D9ABD8-0031-45D4-8210-3707DB60789C}" srcOrd="1" destOrd="0" presId="urn:microsoft.com/office/officeart/2005/8/layout/lProcess2"/>
    <dgm:cxn modelId="{4E858E9F-E9D4-441F-9038-8BB462AA9467}" type="presOf" srcId="{75D15BBE-D913-4FC1-AB1A-222248F2D288}" destId="{00286D1E-498C-48FF-9B8F-009AC3928F9D}" srcOrd="1" destOrd="0" presId="urn:microsoft.com/office/officeart/2005/8/layout/lProcess2"/>
    <dgm:cxn modelId="{98BC55C8-3776-40DB-BDF0-FDB077FE8E11}" srcId="{13EF9373-E575-4C39-9609-492A62041331}" destId="{54E7344A-ED6D-4232-A763-1A5C2455FAE6}" srcOrd="1" destOrd="0" parTransId="{C2018368-5B81-4C37-B69C-37A98D4EFE2D}" sibTransId="{DAEDBB93-34A6-4E75-B653-68890FE17E17}"/>
    <dgm:cxn modelId="{308CCC93-40DA-4AD8-B025-33C568CC915C}" type="presOf" srcId="{9EB54D87-7243-45A0-998A-7D030A9AF5A6}" destId="{E55127E5-9771-4BCC-BE7E-281671017640}" srcOrd="0" destOrd="0" presId="urn:microsoft.com/office/officeart/2005/8/layout/lProcess2"/>
    <dgm:cxn modelId="{312ED9CB-B783-4E96-8F1A-46ACED39928A}" srcId="{9EB54D87-7243-45A0-998A-7D030A9AF5A6}" destId="{D750C3E4-DAD4-4C92-B4CA-6669841ACB09}" srcOrd="0" destOrd="0" parTransId="{EA75F771-B318-49B6-B118-13367C4BFCD1}" sibTransId="{46990452-0974-488B-8258-94C6440A25B8}"/>
    <dgm:cxn modelId="{AA2FD6AC-EE7D-448F-BAA9-ACDFE83FC2C7}" type="presOf" srcId="{CC63B70A-92D5-47AD-B0EA-764FBF974363}" destId="{B10E068A-2EAB-4D47-B728-6F5071E0E0F4}" srcOrd="0" destOrd="0" presId="urn:microsoft.com/office/officeart/2005/8/layout/lProcess2"/>
    <dgm:cxn modelId="{BF652B16-6EE5-4FEE-A4A6-A34A657B9CD6}" srcId="{75D15BBE-D913-4FC1-AB1A-222248F2D288}" destId="{B302E057-5C4D-43E1-B2B6-3BAD7573DA95}" srcOrd="0" destOrd="0" parTransId="{5A5311A3-D23F-4A2B-9F06-D7C0A8882F4C}" sibTransId="{15FB0A9F-E783-498A-95F9-8BAD77622F1F}"/>
    <dgm:cxn modelId="{A19B2271-ED89-4450-8DDF-F6FBA39244CC}" srcId="{75D15BBE-D913-4FC1-AB1A-222248F2D288}" destId="{CC63B70A-92D5-47AD-B0EA-764FBF974363}" srcOrd="1" destOrd="0" parTransId="{6A81A20C-7479-49B8-AE6F-9A2186705EE4}" sibTransId="{5794A4C3-02A2-4687-8A8D-F32B6217CC30}"/>
    <dgm:cxn modelId="{D33DEF30-F205-4D82-AFE2-725C8852D1F2}" srcId="{13EF9373-E575-4C39-9609-492A62041331}" destId="{CA9DA603-3F0A-4D4C-92DB-8BBE7DBCCEE0}" srcOrd="0" destOrd="0" parTransId="{2402883A-5B17-4D22-9A64-8CB7862D3A25}" sibTransId="{1C4B3461-BF07-4C41-B9B9-3837D672B073}"/>
    <dgm:cxn modelId="{4B21B25E-623C-4C79-9F2F-B21643A4163D}" type="presOf" srcId="{75D15BBE-D913-4FC1-AB1A-222248F2D288}" destId="{BE3EE2D9-52AA-4CA3-AEF5-0865937059A7}" srcOrd="0" destOrd="0" presId="urn:microsoft.com/office/officeart/2005/8/layout/lProcess2"/>
    <dgm:cxn modelId="{6E2083B6-E814-421A-B82D-14D571A337A0}" srcId="{9EB54D87-7243-45A0-998A-7D030A9AF5A6}" destId="{F383134F-704C-47CA-BEFB-5CFBB40C1FF3}" srcOrd="1" destOrd="0" parTransId="{868BB9AF-9CAE-4728-B401-2BE62E94F161}" sibTransId="{C7B83B70-3A1B-48AC-A94F-1F1DC1A08BAC}"/>
    <dgm:cxn modelId="{ED028EB7-F060-4714-A4E6-6A0D4DE46638}" srcId="{D38AE015-DAE4-490C-AA78-EF487E53B8FD}" destId="{75D15BBE-D913-4FC1-AB1A-222248F2D288}" srcOrd="1" destOrd="0" parTransId="{29C3FC7E-D478-4AA6-BFCC-4AA793488705}" sibTransId="{5A5590C6-F417-4457-890E-8EBCF810D0E9}"/>
    <dgm:cxn modelId="{A8E67479-5141-40F1-8B61-99A9F5704519}" type="presOf" srcId="{13EF9373-E575-4C39-9609-492A62041331}" destId="{60331D03-6A94-4082-88FF-B62263EAA9A9}" srcOrd="0" destOrd="0" presId="urn:microsoft.com/office/officeart/2005/8/layout/lProcess2"/>
    <dgm:cxn modelId="{5C92B077-7FCD-45FD-ABFE-1FE05E19CC2C}" type="presOf" srcId="{54E7344A-ED6D-4232-A763-1A5C2455FAE6}" destId="{4CDC0967-CCF1-4B7C-8294-20BC1945B671}" srcOrd="0" destOrd="0" presId="urn:microsoft.com/office/officeart/2005/8/layout/lProcess2"/>
    <dgm:cxn modelId="{CDC68428-CB75-4925-B4E6-09BB7A4CB35B}" type="presOf" srcId="{CA9DA603-3F0A-4D4C-92DB-8BBE7DBCCEE0}" destId="{B7C37D23-B7C2-481B-A7D5-6F2213AE074A}" srcOrd="0" destOrd="0" presId="urn:microsoft.com/office/officeart/2005/8/layout/lProcess2"/>
    <dgm:cxn modelId="{A7351F86-4767-4F2E-AB34-87038AA775BF}" type="presOf" srcId="{9EB54D87-7243-45A0-998A-7D030A9AF5A6}" destId="{12191BAF-03F1-46D2-B2D4-5E4380A5BC96}" srcOrd="1" destOrd="0" presId="urn:microsoft.com/office/officeart/2005/8/layout/lProcess2"/>
    <dgm:cxn modelId="{FE9FD54D-4EC1-4AA0-9099-0F69809F4D4C}" type="presOf" srcId="{B302E057-5C4D-43E1-B2B6-3BAD7573DA95}" destId="{76B08BD8-AEB1-45F2-92E6-F277F93A90A2}" srcOrd="0" destOrd="0" presId="urn:microsoft.com/office/officeart/2005/8/layout/lProcess2"/>
    <dgm:cxn modelId="{4BCEA377-4352-425B-A237-A8C93D0C366F}" srcId="{D38AE015-DAE4-490C-AA78-EF487E53B8FD}" destId="{9EB54D87-7243-45A0-998A-7D030A9AF5A6}" srcOrd="2" destOrd="0" parTransId="{097F1EC7-47C6-4F8F-A575-4D545074D268}" sibTransId="{7B245DDC-3984-492A-9542-C49013AA0635}"/>
    <dgm:cxn modelId="{21EF83FA-6AB3-410E-AF78-5659247DA622}" type="presOf" srcId="{D38AE015-DAE4-490C-AA78-EF487E53B8FD}" destId="{D4C52FD0-7BA6-43F6-B312-5B1CCE3D6541}" srcOrd="0" destOrd="0" presId="urn:microsoft.com/office/officeart/2005/8/layout/lProcess2"/>
    <dgm:cxn modelId="{B3588FB3-95E2-4432-A33C-FEC77A38F92B}" type="presParOf" srcId="{D4C52FD0-7BA6-43F6-B312-5B1CCE3D6541}" destId="{FD1D2669-1602-44E2-BBFE-8BA9B570FAF1}" srcOrd="0" destOrd="0" presId="urn:microsoft.com/office/officeart/2005/8/layout/lProcess2"/>
    <dgm:cxn modelId="{509C4E49-905E-4353-8952-9977D4FDF7EE}" type="presParOf" srcId="{FD1D2669-1602-44E2-BBFE-8BA9B570FAF1}" destId="{60331D03-6A94-4082-88FF-B62263EAA9A9}" srcOrd="0" destOrd="0" presId="urn:microsoft.com/office/officeart/2005/8/layout/lProcess2"/>
    <dgm:cxn modelId="{4ACC331E-2957-4AE9-9B49-1534816A6584}" type="presParOf" srcId="{FD1D2669-1602-44E2-BBFE-8BA9B570FAF1}" destId="{94D9ABD8-0031-45D4-8210-3707DB60789C}" srcOrd="1" destOrd="0" presId="urn:microsoft.com/office/officeart/2005/8/layout/lProcess2"/>
    <dgm:cxn modelId="{4835C24C-E56A-43AF-9109-737C42C7EB61}" type="presParOf" srcId="{FD1D2669-1602-44E2-BBFE-8BA9B570FAF1}" destId="{D5379B52-50CC-4CE9-8437-DF4386D6A4C4}" srcOrd="2" destOrd="0" presId="urn:microsoft.com/office/officeart/2005/8/layout/lProcess2"/>
    <dgm:cxn modelId="{7AE6FFCA-A295-428F-8C74-5AB141DC4A14}" type="presParOf" srcId="{D5379B52-50CC-4CE9-8437-DF4386D6A4C4}" destId="{EEB18029-FBDF-4205-AAAA-C5720CD8D684}" srcOrd="0" destOrd="0" presId="urn:microsoft.com/office/officeart/2005/8/layout/lProcess2"/>
    <dgm:cxn modelId="{93B85BB8-1DC8-49BB-BD17-1E75054535E7}" type="presParOf" srcId="{EEB18029-FBDF-4205-AAAA-C5720CD8D684}" destId="{B7C37D23-B7C2-481B-A7D5-6F2213AE074A}" srcOrd="0" destOrd="0" presId="urn:microsoft.com/office/officeart/2005/8/layout/lProcess2"/>
    <dgm:cxn modelId="{53C9DD57-9342-4298-9080-B3DA7334614C}" type="presParOf" srcId="{EEB18029-FBDF-4205-AAAA-C5720CD8D684}" destId="{5A1EDF26-1C7C-4C9A-BCA0-3E964E627E47}" srcOrd="1" destOrd="0" presId="urn:microsoft.com/office/officeart/2005/8/layout/lProcess2"/>
    <dgm:cxn modelId="{142E08A0-B918-4CCF-952F-B6888CC7257B}" type="presParOf" srcId="{EEB18029-FBDF-4205-AAAA-C5720CD8D684}" destId="{4CDC0967-CCF1-4B7C-8294-20BC1945B671}" srcOrd="2" destOrd="0" presId="urn:microsoft.com/office/officeart/2005/8/layout/lProcess2"/>
    <dgm:cxn modelId="{891153B2-E08D-4BCB-B6BE-48AE556AD24E}" type="presParOf" srcId="{D4C52FD0-7BA6-43F6-B312-5B1CCE3D6541}" destId="{30A4806D-4604-43DB-A061-3E92738E6B90}" srcOrd="1" destOrd="0" presId="urn:microsoft.com/office/officeart/2005/8/layout/lProcess2"/>
    <dgm:cxn modelId="{848ADD65-EC40-40D8-A676-2B436944A6C9}" type="presParOf" srcId="{D4C52FD0-7BA6-43F6-B312-5B1CCE3D6541}" destId="{8AFA57AE-C932-418A-9190-3DBD89964227}" srcOrd="2" destOrd="0" presId="urn:microsoft.com/office/officeart/2005/8/layout/lProcess2"/>
    <dgm:cxn modelId="{438FE1D9-ACE0-4D8A-9D70-C28C8D1CFE60}" type="presParOf" srcId="{8AFA57AE-C932-418A-9190-3DBD89964227}" destId="{BE3EE2D9-52AA-4CA3-AEF5-0865937059A7}" srcOrd="0" destOrd="0" presId="urn:microsoft.com/office/officeart/2005/8/layout/lProcess2"/>
    <dgm:cxn modelId="{9A81A8A9-F353-47BC-844C-C612F9A55872}" type="presParOf" srcId="{8AFA57AE-C932-418A-9190-3DBD89964227}" destId="{00286D1E-498C-48FF-9B8F-009AC3928F9D}" srcOrd="1" destOrd="0" presId="urn:microsoft.com/office/officeart/2005/8/layout/lProcess2"/>
    <dgm:cxn modelId="{4995888A-874F-491C-8B6D-EFC894572D97}" type="presParOf" srcId="{8AFA57AE-C932-418A-9190-3DBD89964227}" destId="{04D6F3DB-65F7-4064-96A3-B6485C162C0A}" srcOrd="2" destOrd="0" presId="urn:microsoft.com/office/officeart/2005/8/layout/lProcess2"/>
    <dgm:cxn modelId="{64915F2E-FE1C-42F8-9C6B-DB01BBAE6E3C}" type="presParOf" srcId="{04D6F3DB-65F7-4064-96A3-B6485C162C0A}" destId="{89DE04F2-DC15-4A29-8BD6-F82DC02D809A}" srcOrd="0" destOrd="0" presId="urn:microsoft.com/office/officeart/2005/8/layout/lProcess2"/>
    <dgm:cxn modelId="{22624FF1-3EC8-4C7C-834B-5F50A75F1258}" type="presParOf" srcId="{89DE04F2-DC15-4A29-8BD6-F82DC02D809A}" destId="{76B08BD8-AEB1-45F2-92E6-F277F93A90A2}" srcOrd="0" destOrd="0" presId="urn:microsoft.com/office/officeart/2005/8/layout/lProcess2"/>
    <dgm:cxn modelId="{4990ED97-BABF-4975-8A72-02C91360224C}" type="presParOf" srcId="{89DE04F2-DC15-4A29-8BD6-F82DC02D809A}" destId="{ABBC5D9E-AF98-4F08-8375-CA71719AC2E8}" srcOrd="1" destOrd="0" presId="urn:microsoft.com/office/officeart/2005/8/layout/lProcess2"/>
    <dgm:cxn modelId="{CBE1F920-1A14-4560-82E4-3C75D78F43E1}" type="presParOf" srcId="{89DE04F2-DC15-4A29-8BD6-F82DC02D809A}" destId="{B10E068A-2EAB-4D47-B728-6F5071E0E0F4}" srcOrd="2" destOrd="0" presId="urn:microsoft.com/office/officeart/2005/8/layout/lProcess2"/>
    <dgm:cxn modelId="{E526AAC7-A50E-4289-B065-EBFDFC65CA5E}" type="presParOf" srcId="{D4C52FD0-7BA6-43F6-B312-5B1CCE3D6541}" destId="{3515FC9D-FFFE-4870-89D9-7CAF8D6DAA38}" srcOrd="3" destOrd="0" presId="urn:microsoft.com/office/officeart/2005/8/layout/lProcess2"/>
    <dgm:cxn modelId="{2B6C81A1-A854-4549-A346-7226ECCDE192}" type="presParOf" srcId="{D4C52FD0-7BA6-43F6-B312-5B1CCE3D6541}" destId="{416DC440-BE21-47EC-8AC1-D7B45227F9F1}" srcOrd="4" destOrd="0" presId="urn:microsoft.com/office/officeart/2005/8/layout/lProcess2"/>
    <dgm:cxn modelId="{8FFB73C0-4446-4BE2-9E6D-55909B5E5D08}" type="presParOf" srcId="{416DC440-BE21-47EC-8AC1-D7B45227F9F1}" destId="{E55127E5-9771-4BCC-BE7E-281671017640}" srcOrd="0" destOrd="0" presId="urn:microsoft.com/office/officeart/2005/8/layout/lProcess2"/>
    <dgm:cxn modelId="{15206373-655A-4776-8109-C45EDA1D1589}" type="presParOf" srcId="{416DC440-BE21-47EC-8AC1-D7B45227F9F1}" destId="{12191BAF-03F1-46D2-B2D4-5E4380A5BC96}" srcOrd="1" destOrd="0" presId="urn:microsoft.com/office/officeart/2005/8/layout/lProcess2"/>
    <dgm:cxn modelId="{F70E1E1F-8407-4BB7-BCCE-C0E7BE13F376}" type="presParOf" srcId="{416DC440-BE21-47EC-8AC1-D7B45227F9F1}" destId="{96DB8B1B-E4F4-4633-86D7-94B672E173ED}" srcOrd="2" destOrd="0" presId="urn:microsoft.com/office/officeart/2005/8/layout/lProcess2"/>
    <dgm:cxn modelId="{EEEE9D60-B262-4901-AC98-75C48EEB9C37}" type="presParOf" srcId="{96DB8B1B-E4F4-4633-86D7-94B672E173ED}" destId="{ACED81E4-3289-4691-9A6E-1617E8D052D8}" srcOrd="0" destOrd="0" presId="urn:microsoft.com/office/officeart/2005/8/layout/lProcess2"/>
    <dgm:cxn modelId="{8AD773F4-7E37-4C81-8641-1CF54FD4DC28}" type="presParOf" srcId="{ACED81E4-3289-4691-9A6E-1617E8D052D8}" destId="{20035261-1081-4DF0-B579-4A95939B74BE}" srcOrd="0" destOrd="0" presId="urn:microsoft.com/office/officeart/2005/8/layout/lProcess2"/>
    <dgm:cxn modelId="{3DCD82BB-8E85-489B-B5C3-9947D1CCDFD5}" type="presParOf" srcId="{ACED81E4-3289-4691-9A6E-1617E8D052D8}" destId="{152E0C98-BFCE-41CD-97B5-50484715C5E1}" srcOrd="1" destOrd="0" presId="urn:microsoft.com/office/officeart/2005/8/layout/lProcess2"/>
    <dgm:cxn modelId="{F229FEB9-570E-4781-BE34-31ED9019CFE4}" type="presParOf" srcId="{ACED81E4-3289-4691-9A6E-1617E8D052D8}" destId="{F15B8170-DB74-47BF-8CC4-F91252BF5B5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8AE015-DAE4-490C-AA78-EF487E53B8F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F9373-E575-4C39-9609-492A62041331}">
      <dgm:prSet phldrT="[Text]"/>
      <dgm:spPr/>
      <dgm:t>
        <a:bodyPr/>
        <a:lstStyle/>
        <a:p>
          <a:r>
            <a:rPr lang="en-US" dirty="0"/>
            <a:t>F&amp;A Rates</a:t>
          </a:r>
        </a:p>
      </dgm:t>
    </dgm:pt>
    <dgm:pt modelId="{E834AE05-7B08-4075-9F98-E79F4C9D5CB5}" type="parTrans" cxnId="{774400BD-471B-464C-8713-D91EC3884C8F}">
      <dgm:prSet/>
      <dgm:spPr/>
      <dgm:t>
        <a:bodyPr/>
        <a:lstStyle/>
        <a:p>
          <a:endParaRPr lang="en-US"/>
        </a:p>
      </dgm:t>
    </dgm:pt>
    <dgm:pt modelId="{27CE3723-DC90-45AA-8231-D4F5684C6602}" type="sibTrans" cxnId="{774400BD-471B-464C-8713-D91EC3884C8F}">
      <dgm:prSet/>
      <dgm:spPr/>
      <dgm:t>
        <a:bodyPr/>
        <a:lstStyle/>
        <a:p>
          <a:endParaRPr lang="en-US"/>
        </a:p>
      </dgm:t>
    </dgm:pt>
    <dgm:pt modelId="{927F8CAE-544B-49D5-A88D-548FDE09C7FF}">
      <dgm:prSet phldrT="[Text]" custT="1"/>
      <dgm:spPr/>
      <dgm:t>
        <a:bodyPr/>
        <a:lstStyle/>
        <a:p>
          <a:r>
            <a:rPr lang="en-US" sz="1800" dirty="0"/>
            <a:t>F&amp;A Rate Calculation</a:t>
          </a:r>
        </a:p>
      </dgm:t>
    </dgm:pt>
    <dgm:pt modelId="{435E3D74-AE1C-41AF-95DA-F6E2F7D5E36D}" type="parTrans" cxnId="{51A075B1-5EA7-4393-A6B2-C334A1AD6769}">
      <dgm:prSet/>
      <dgm:spPr/>
      <dgm:t>
        <a:bodyPr/>
        <a:lstStyle/>
        <a:p>
          <a:endParaRPr lang="en-US"/>
        </a:p>
      </dgm:t>
    </dgm:pt>
    <dgm:pt modelId="{0CC5AFA8-2A50-461B-893A-3ECB3F916CC6}" type="sibTrans" cxnId="{51A075B1-5EA7-4393-A6B2-C334A1AD6769}">
      <dgm:prSet/>
      <dgm:spPr/>
      <dgm:t>
        <a:bodyPr/>
        <a:lstStyle/>
        <a:p>
          <a:endParaRPr lang="en-US"/>
        </a:p>
      </dgm:t>
    </dgm:pt>
    <dgm:pt modelId="{92370F50-AF15-40B2-93E9-E7BD8B9BD426}">
      <dgm:prSet phldrT="[Text]" custT="1"/>
      <dgm:spPr/>
      <dgm:t>
        <a:bodyPr/>
        <a:lstStyle/>
        <a:p>
          <a:r>
            <a:rPr lang="en-US" sz="1800" dirty="0"/>
            <a:t>F&amp;A Rate Proposal Negotiation</a:t>
          </a:r>
        </a:p>
      </dgm:t>
    </dgm:pt>
    <dgm:pt modelId="{47D0907E-ADA7-4BF5-82C3-091309F3C3EB}" type="parTrans" cxnId="{736081E5-A3FC-42EE-9B0F-A7E32EF3E9D6}">
      <dgm:prSet/>
      <dgm:spPr/>
      <dgm:t>
        <a:bodyPr/>
        <a:lstStyle/>
        <a:p>
          <a:endParaRPr lang="en-US"/>
        </a:p>
      </dgm:t>
    </dgm:pt>
    <dgm:pt modelId="{184E5BA7-4D7F-4C91-BC59-1BE30AA621AB}" type="sibTrans" cxnId="{736081E5-A3FC-42EE-9B0F-A7E32EF3E9D6}">
      <dgm:prSet/>
      <dgm:spPr/>
      <dgm:t>
        <a:bodyPr/>
        <a:lstStyle/>
        <a:p>
          <a:endParaRPr lang="en-US"/>
        </a:p>
      </dgm:t>
    </dgm:pt>
    <dgm:pt modelId="{2E36E8B2-3DBD-48F3-B5AB-C417DD76DC19}">
      <dgm:prSet phldrT="[Text]" custT="1"/>
      <dgm:spPr/>
      <dgm:t>
        <a:bodyPr/>
        <a:lstStyle/>
        <a:p>
          <a:r>
            <a:rPr lang="en-US" sz="1800" b="0" dirty="0"/>
            <a:t>Maintaining University Cost Pool &amp; Base Data</a:t>
          </a:r>
        </a:p>
      </dgm:t>
    </dgm:pt>
    <dgm:pt modelId="{5F724B5F-DDA3-487C-9E6F-CA6D750353BD}" type="parTrans" cxnId="{C930F77D-9937-4B19-87DF-C317089B2C37}">
      <dgm:prSet/>
      <dgm:spPr/>
      <dgm:t>
        <a:bodyPr/>
        <a:lstStyle/>
        <a:p>
          <a:endParaRPr lang="en-US"/>
        </a:p>
      </dgm:t>
    </dgm:pt>
    <dgm:pt modelId="{2CD47A06-F9AE-4C23-9D79-6FDE63151343}" type="sibTrans" cxnId="{C930F77D-9937-4B19-87DF-C317089B2C37}">
      <dgm:prSet/>
      <dgm:spPr/>
      <dgm:t>
        <a:bodyPr/>
        <a:lstStyle/>
        <a:p>
          <a:endParaRPr lang="en-US"/>
        </a:p>
      </dgm:t>
    </dgm:pt>
    <dgm:pt modelId="{8B2F5832-20BA-43E1-98B4-36E3A6463DB9}">
      <dgm:prSet phldrT="[Text]"/>
      <dgm:spPr/>
      <dgm:t>
        <a:bodyPr/>
        <a:lstStyle/>
        <a:p>
          <a:r>
            <a:rPr lang="en-US" dirty="0"/>
            <a:t>Recharge Costing Compliance </a:t>
          </a:r>
        </a:p>
      </dgm:t>
    </dgm:pt>
    <dgm:pt modelId="{3E23A6E2-B35F-4F8E-A96D-26B69D2B94FF}" type="parTrans" cxnId="{73FCB95F-DD50-432F-950E-9BABE4634A06}">
      <dgm:prSet/>
      <dgm:spPr/>
      <dgm:t>
        <a:bodyPr/>
        <a:lstStyle/>
        <a:p>
          <a:endParaRPr lang="en-US"/>
        </a:p>
      </dgm:t>
    </dgm:pt>
    <dgm:pt modelId="{C7448E5C-281F-4856-81B8-CB78A8F79197}" type="sibTrans" cxnId="{73FCB95F-DD50-432F-950E-9BABE4634A06}">
      <dgm:prSet/>
      <dgm:spPr/>
      <dgm:t>
        <a:bodyPr/>
        <a:lstStyle/>
        <a:p>
          <a:endParaRPr lang="en-US"/>
        </a:p>
      </dgm:t>
    </dgm:pt>
    <dgm:pt modelId="{58251EA9-1066-4DC2-95B8-AFFD42BA69E7}">
      <dgm:prSet phldrT="[Text]" custT="1"/>
      <dgm:spPr/>
      <dgm:t>
        <a:bodyPr/>
        <a:lstStyle/>
        <a:p>
          <a:r>
            <a:rPr lang="en-US" sz="1800" dirty="0"/>
            <a:t>Rate Calculation process for new/existing service centers</a:t>
          </a:r>
        </a:p>
      </dgm:t>
    </dgm:pt>
    <dgm:pt modelId="{5B25384F-F625-425F-8FAD-6837415E3BCD}" type="parTrans" cxnId="{1A38947C-B548-4344-85DF-6234C89A748C}">
      <dgm:prSet/>
      <dgm:spPr/>
      <dgm:t>
        <a:bodyPr/>
        <a:lstStyle/>
        <a:p>
          <a:endParaRPr lang="en-US"/>
        </a:p>
      </dgm:t>
    </dgm:pt>
    <dgm:pt modelId="{7E2CBDA0-9B24-4208-A758-AF216D99D52D}" type="sibTrans" cxnId="{1A38947C-B548-4344-85DF-6234C89A748C}">
      <dgm:prSet/>
      <dgm:spPr/>
      <dgm:t>
        <a:bodyPr/>
        <a:lstStyle/>
        <a:p>
          <a:endParaRPr lang="en-US"/>
        </a:p>
      </dgm:t>
    </dgm:pt>
    <dgm:pt modelId="{C185C6D8-DC16-4CF8-927A-8B9BAA2903D3}">
      <dgm:prSet phldrT="[Text]" custT="1"/>
      <dgm:spPr/>
      <dgm:t>
        <a:bodyPr/>
        <a:lstStyle/>
        <a:p>
          <a:r>
            <a:rPr lang="en-US" sz="1800" dirty="0"/>
            <a:t>Review, calculation and establishment of fee for service rates</a:t>
          </a:r>
        </a:p>
      </dgm:t>
    </dgm:pt>
    <dgm:pt modelId="{881436A1-68A7-446E-A6EA-2205916B3E3E}" type="parTrans" cxnId="{9E804628-D91E-4912-953B-396CA755DF8B}">
      <dgm:prSet/>
      <dgm:spPr/>
      <dgm:t>
        <a:bodyPr/>
        <a:lstStyle/>
        <a:p>
          <a:endParaRPr lang="en-US"/>
        </a:p>
      </dgm:t>
    </dgm:pt>
    <dgm:pt modelId="{DCA9E5F2-00BA-419F-86F5-73F24DA3F7CF}" type="sibTrans" cxnId="{9E804628-D91E-4912-953B-396CA755DF8B}">
      <dgm:prSet/>
      <dgm:spPr/>
      <dgm:t>
        <a:bodyPr/>
        <a:lstStyle/>
        <a:p>
          <a:endParaRPr lang="en-US"/>
        </a:p>
      </dgm:t>
    </dgm:pt>
    <dgm:pt modelId="{82322368-0E23-4FAF-B9D5-5783DC03E0C3}">
      <dgm:prSet phldrT="[Text]"/>
      <dgm:spPr/>
      <dgm:t>
        <a:bodyPr/>
        <a:lstStyle/>
        <a:p>
          <a:r>
            <a:rPr lang="en-US" dirty="0"/>
            <a:t>Cost Allocation/Assessment</a:t>
          </a:r>
        </a:p>
      </dgm:t>
    </dgm:pt>
    <dgm:pt modelId="{2131884D-3772-4AA8-A9E0-7BE0B5C620B3}" type="parTrans" cxnId="{B2B0D87C-E2AA-442B-B39D-9046154FE7B4}">
      <dgm:prSet/>
      <dgm:spPr/>
      <dgm:t>
        <a:bodyPr/>
        <a:lstStyle/>
        <a:p>
          <a:endParaRPr lang="en-US"/>
        </a:p>
      </dgm:t>
    </dgm:pt>
    <dgm:pt modelId="{1590B47C-B0E0-4458-957D-297C44206187}" type="sibTrans" cxnId="{B2B0D87C-E2AA-442B-B39D-9046154FE7B4}">
      <dgm:prSet/>
      <dgm:spPr/>
      <dgm:t>
        <a:bodyPr/>
        <a:lstStyle/>
        <a:p>
          <a:endParaRPr lang="en-US"/>
        </a:p>
      </dgm:t>
    </dgm:pt>
    <dgm:pt modelId="{9076766E-1C71-4FE5-95A8-88A4625F011B}">
      <dgm:prSet phldrT="[Text]" custT="1"/>
      <dgm:spPr/>
      <dgm:t>
        <a:bodyPr/>
        <a:lstStyle/>
        <a:p>
          <a:r>
            <a:rPr lang="en-US" sz="1600" dirty="0"/>
            <a:t>Composite Benefit Rate</a:t>
          </a:r>
        </a:p>
        <a:p>
          <a:r>
            <a:rPr lang="en-US" sz="1600" dirty="0"/>
            <a:t>Vacation Leave Rate Assessment</a:t>
          </a:r>
        </a:p>
        <a:p>
          <a:r>
            <a:rPr lang="en-US" sz="1600" dirty="0"/>
            <a:t>Administrative Cost Recovery</a:t>
          </a:r>
        </a:p>
        <a:p>
          <a:r>
            <a:rPr lang="en-US" sz="1600" dirty="0"/>
            <a:t>GAEL Assessment Rate</a:t>
          </a:r>
        </a:p>
        <a:p>
          <a:r>
            <a:rPr lang="en-US" sz="1600" dirty="0"/>
            <a:t>Common Services Assessment</a:t>
          </a:r>
        </a:p>
        <a:p>
          <a:endParaRPr lang="en-US" sz="1200" dirty="0"/>
        </a:p>
      </dgm:t>
    </dgm:pt>
    <dgm:pt modelId="{DEAEDFF8-6FFA-447A-8099-EF2B91838EFE}" type="parTrans" cxnId="{D33EEF54-B509-4867-8D48-18FB0AD95381}">
      <dgm:prSet/>
      <dgm:spPr/>
      <dgm:t>
        <a:bodyPr/>
        <a:lstStyle/>
        <a:p>
          <a:endParaRPr lang="en-US"/>
        </a:p>
      </dgm:t>
    </dgm:pt>
    <dgm:pt modelId="{B005D891-7B38-41BA-871F-53B59C9BD6FA}" type="sibTrans" cxnId="{D33EEF54-B509-4867-8D48-18FB0AD95381}">
      <dgm:prSet/>
      <dgm:spPr/>
      <dgm:t>
        <a:bodyPr/>
        <a:lstStyle/>
        <a:p>
          <a:endParaRPr lang="en-US"/>
        </a:p>
      </dgm:t>
    </dgm:pt>
    <dgm:pt modelId="{A218654D-A940-4238-BB59-B4CADB75EE7E}">
      <dgm:prSet/>
      <dgm:spPr/>
      <dgm:t>
        <a:bodyPr/>
        <a:lstStyle/>
        <a:p>
          <a:r>
            <a:rPr lang="en-US" dirty="0"/>
            <a:t>Proposal &amp; Rate Review and Approval Process</a:t>
          </a:r>
        </a:p>
      </dgm:t>
    </dgm:pt>
    <dgm:pt modelId="{E299E86B-9829-4456-9760-99B7186C3F16}" type="parTrans" cxnId="{932F30F1-EF32-4E5F-AEC0-4580AB2391CE}">
      <dgm:prSet/>
      <dgm:spPr/>
      <dgm:t>
        <a:bodyPr/>
        <a:lstStyle/>
        <a:p>
          <a:endParaRPr lang="en-US"/>
        </a:p>
      </dgm:t>
    </dgm:pt>
    <dgm:pt modelId="{592D4DE2-F7AB-470B-9FD5-2C4EF8096234}" type="sibTrans" cxnId="{932F30F1-EF32-4E5F-AEC0-4580AB2391CE}">
      <dgm:prSet/>
      <dgm:spPr/>
      <dgm:t>
        <a:bodyPr/>
        <a:lstStyle/>
        <a:p>
          <a:endParaRPr lang="en-US"/>
        </a:p>
      </dgm:t>
    </dgm:pt>
    <dgm:pt modelId="{D4C52FD0-7BA6-43F6-B312-5B1CCE3D6541}" type="pres">
      <dgm:prSet presAssocID="{D38AE015-DAE4-490C-AA78-EF487E53B8F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2669-1602-44E2-BBFE-8BA9B570FAF1}" type="pres">
      <dgm:prSet presAssocID="{13EF9373-E575-4C39-9609-492A62041331}" presName="compNode" presStyleCnt="0"/>
      <dgm:spPr/>
    </dgm:pt>
    <dgm:pt modelId="{60331D03-6A94-4082-88FF-B62263EAA9A9}" type="pres">
      <dgm:prSet presAssocID="{13EF9373-E575-4C39-9609-492A62041331}" presName="aNode" presStyleLbl="bgShp" presStyleIdx="0" presStyleCnt="3"/>
      <dgm:spPr/>
      <dgm:t>
        <a:bodyPr/>
        <a:lstStyle/>
        <a:p>
          <a:endParaRPr lang="en-US"/>
        </a:p>
      </dgm:t>
    </dgm:pt>
    <dgm:pt modelId="{94D9ABD8-0031-45D4-8210-3707DB60789C}" type="pres">
      <dgm:prSet presAssocID="{13EF9373-E575-4C39-9609-492A62041331}" presName="textNode" presStyleLbl="bgShp" presStyleIdx="0" presStyleCnt="3"/>
      <dgm:spPr/>
      <dgm:t>
        <a:bodyPr/>
        <a:lstStyle/>
        <a:p>
          <a:endParaRPr lang="en-US"/>
        </a:p>
      </dgm:t>
    </dgm:pt>
    <dgm:pt modelId="{D5379B52-50CC-4CE9-8437-DF4386D6A4C4}" type="pres">
      <dgm:prSet presAssocID="{13EF9373-E575-4C39-9609-492A62041331}" presName="compChildNode" presStyleCnt="0"/>
      <dgm:spPr/>
    </dgm:pt>
    <dgm:pt modelId="{EEB18029-FBDF-4205-AAAA-C5720CD8D684}" type="pres">
      <dgm:prSet presAssocID="{13EF9373-E575-4C39-9609-492A62041331}" presName="theInnerList" presStyleCnt="0"/>
      <dgm:spPr/>
    </dgm:pt>
    <dgm:pt modelId="{C1EB327C-EE0E-48A4-8D67-82A32D2A6DE8}" type="pres">
      <dgm:prSet presAssocID="{927F8CAE-544B-49D5-A88D-548FDE09C7FF}" presName="childNode" presStyleLbl="node1" presStyleIdx="0" presStyleCnt="7" custLinFactNeighborX="2253" custLinFactNeighborY="18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59DFE-5344-49DC-A180-06EA52E200BC}" type="pres">
      <dgm:prSet presAssocID="{927F8CAE-544B-49D5-A88D-548FDE09C7FF}" presName="aSpace2" presStyleCnt="0"/>
      <dgm:spPr/>
    </dgm:pt>
    <dgm:pt modelId="{01297007-86DE-496E-8488-91A609C3AB9F}" type="pres">
      <dgm:prSet presAssocID="{92370F50-AF15-40B2-93E9-E7BD8B9BD426}" presName="childNode" presStyleLbl="node1" presStyleIdx="1" presStyleCnt="7" custLinFactNeighborX="2253" custLinFactNeighborY="18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B8DCD-8CDE-46B2-BD1A-89D080BE1414}" type="pres">
      <dgm:prSet presAssocID="{92370F50-AF15-40B2-93E9-E7BD8B9BD426}" presName="aSpace2" presStyleCnt="0"/>
      <dgm:spPr/>
    </dgm:pt>
    <dgm:pt modelId="{7CA47F2B-47A8-44CB-B02B-F96A03CD0053}" type="pres">
      <dgm:prSet presAssocID="{2E36E8B2-3DBD-48F3-B5AB-C417DD76DC19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806D-4604-43DB-A061-3E92738E6B90}" type="pres">
      <dgm:prSet presAssocID="{13EF9373-E575-4C39-9609-492A62041331}" presName="aSpace" presStyleCnt="0"/>
      <dgm:spPr/>
    </dgm:pt>
    <dgm:pt modelId="{BBDE3AD6-F016-48B3-97CC-236D68C5D077}" type="pres">
      <dgm:prSet presAssocID="{8B2F5832-20BA-43E1-98B4-36E3A6463DB9}" presName="compNode" presStyleCnt="0"/>
      <dgm:spPr/>
    </dgm:pt>
    <dgm:pt modelId="{A1B98B6D-171D-4657-BE85-F84F887AD5FA}" type="pres">
      <dgm:prSet presAssocID="{8B2F5832-20BA-43E1-98B4-36E3A6463DB9}" presName="aNode" presStyleLbl="bgShp" presStyleIdx="1" presStyleCnt="3"/>
      <dgm:spPr/>
      <dgm:t>
        <a:bodyPr/>
        <a:lstStyle/>
        <a:p>
          <a:endParaRPr lang="en-US"/>
        </a:p>
      </dgm:t>
    </dgm:pt>
    <dgm:pt modelId="{CCA819EE-3F78-4B0C-84CD-5DBAF7C3C0F9}" type="pres">
      <dgm:prSet presAssocID="{8B2F5832-20BA-43E1-98B4-36E3A6463DB9}" presName="textNode" presStyleLbl="bgShp" presStyleIdx="1" presStyleCnt="3"/>
      <dgm:spPr/>
      <dgm:t>
        <a:bodyPr/>
        <a:lstStyle/>
        <a:p>
          <a:endParaRPr lang="en-US"/>
        </a:p>
      </dgm:t>
    </dgm:pt>
    <dgm:pt modelId="{FB238B5B-92BA-4D91-92C4-DE057E507425}" type="pres">
      <dgm:prSet presAssocID="{8B2F5832-20BA-43E1-98B4-36E3A6463DB9}" presName="compChildNode" presStyleCnt="0"/>
      <dgm:spPr/>
    </dgm:pt>
    <dgm:pt modelId="{B71A46A5-1484-473F-ABD6-C8491D0FFB87}" type="pres">
      <dgm:prSet presAssocID="{8B2F5832-20BA-43E1-98B4-36E3A6463DB9}" presName="theInnerList" presStyleCnt="0"/>
      <dgm:spPr/>
    </dgm:pt>
    <dgm:pt modelId="{8D4D5BFC-96A4-4EFA-8562-035C1B33A004}" type="pres">
      <dgm:prSet presAssocID="{58251EA9-1066-4DC2-95B8-AFFD42BA69E7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AB5AC-09B1-49FA-8353-246DC7A77021}" type="pres">
      <dgm:prSet presAssocID="{58251EA9-1066-4DC2-95B8-AFFD42BA69E7}" presName="aSpace2" presStyleCnt="0"/>
      <dgm:spPr/>
    </dgm:pt>
    <dgm:pt modelId="{D2A45887-4673-420F-A39E-5DF82FF2886F}" type="pres">
      <dgm:prSet presAssocID="{A218654D-A940-4238-BB59-B4CADB75EE7E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C2E01-F749-4E06-8918-5AA4E6C01C6F}" type="pres">
      <dgm:prSet presAssocID="{A218654D-A940-4238-BB59-B4CADB75EE7E}" presName="aSpace2" presStyleCnt="0"/>
      <dgm:spPr/>
    </dgm:pt>
    <dgm:pt modelId="{7A8FBD50-5136-4F14-B8DF-307F971B9007}" type="pres">
      <dgm:prSet presAssocID="{C185C6D8-DC16-4CF8-927A-8B9BAA2903D3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FEDF3-F34D-4B17-9F1A-99C75CF75547}" type="pres">
      <dgm:prSet presAssocID="{8B2F5832-20BA-43E1-98B4-36E3A6463DB9}" presName="aSpace" presStyleCnt="0"/>
      <dgm:spPr/>
    </dgm:pt>
    <dgm:pt modelId="{EDB1B949-B33F-43F1-A19F-5F88CE659CE1}" type="pres">
      <dgm:prSet presAssocID="{82322368-0E23-4FAF-B9D5-5783DC03E0C3}" presName="compNode" presStyleCnt="0"/>
      <dgm:spPr/>
    </dgm:pt>
    <dgm:pt modelId="{2EEF2EDA-5B75-47AE-9A9D-F54CEE5821D1}" type="pres">
      <dgm:prSet presAssocID="{82322368-0E23-4FAF-B9D5-5783DC03E0C3}" presName="aNode" presStyleLbl="bgShp" presStyleIdx="2" presStyleCnt="3"/>
      <dgm:spPr/>
      <dgm:t>
        <a:bodyPr/>
        <a:lstStyle/>
        <a:p>
          <a:endParaRPr lang="en-US"/>
        </a:p>
      </dgm:t>
    </dgm:pt>
    <dgm:pt modelId="{F6A5430A-2F09-4D21-96E6-C68E84E4B3C1}" type="pres">
      <dgm:prSet presAssocID="{82322368-0E23-4FAF-B9D5-5783DC03E0C3}" presName="textNode" presStyleLbl="bgShp" presStyleIdx="2" presStyleCnt="3"/>
      <dgm:spPr/>
      <dgm:t>
        <a:bodyPr/>
        <a:lstStyle/>
        <a:p>
          <a:endParaRPr lang="en-US"/>
        </a:p>
      </dgm:t>
    </dgm:pt>
    <dgm:pt modelId="{B54A920D-A457-4AB4-823D-59BA5D2D0384}" type="pres">
      <dgm:prSet presAssocID="{82322368-0E23-4FAF-B9D5-5783DC03E0C3}" presName="compChildNode" presStyleCnt="0"/>
      <dgm:spPr/>
    </dgm:pt>
    <dgm:pt modelId="{482C1ABE-0D0F-46DD-B5E0-9F0D3F97E02A}" type="pres">
      <dgm:prSet presAssocID="{82322368-0E23-4FAF-B9D5-5783DC03E0C3}" presName="theInnerList" presStyleCnt="0"/>
      <dgm:spPr/>
    </dgm:pt>
    <dgm:pt modelId="{FC16F361-8566-4650-B615-8FECE8E5F37F}" type="pres">
      <dgm:prSet presAssocID="{9076766E-1C71-4FE5-95A8-88A4625F011B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C35E5F-12FC-4285-9E3A-DD4ABEF2EA2F}" type="presOf" srcId="{2E36E8B2-3DBD-48F3-B5AB-C417DD76DC19}" destId="{7CA47F2B-47A8-44CB-B02B-F96A03CD0053}" srcOrd="0" destOrd="0" presId="urn:microsoft.com/office/officeart/2005/8/layout/lProcess2"/>
    <dgm:cxn modelId="{E44FB477-4DD3-49C7-8A74-B6832240251C}" type="presOf" srcId="{58251EA9-1066-4DC2-95B8-AFFD42BA69E7}" destId="{8D4D5BFC-96A4-4EFA-8562-035C1B33A004}" srcOrd="0" destOrd="0" presId="urn:microsoft.com/office/officeart/2005/8/layout/lProcess2"/>
    <dgm:cxn modelId="{51A075B1-5EA7-4393-A6B2-C334A1AD6769}" srcId="{13EF9373-E575-4C39-9609-492A62041331}" destId="{927F8CAE-544B-49D5-A88D-548FDE09C7FF}" srcOrd="0" destOrd="0" parTransId="{435E3D74-AE1C-41AF-95DA-F6E2F7D5E36D}" sibTransId="{0CC5AFA8-2A50-461B-893A-3ECB3F916CC6}"/>
    <dgm:cxn modelId="{736081E5-A3FC-42EE-9B0F-A7E32EF3E9D6}" srcId="{13EF9373-E575-4C39-9609-492A62041331}" destId="{92370F50-AF15-40B2-93E9-E7BD8B9BD426}" srcOrd="1" destOrd="0" parTransId="{47D0907E-ADA7-4BF5-82C3-091309F3C3EB}" sibTransId="{184E5BA7-4D7F-4C91-BC59-1BE30AA621AB}"/>
    <dgm:cxn modelId="{B2B0D87C-E2AA-442B-B39D-9046154FE7B4}" srcId="{D38AE015-DAE4-490C-AA78-EF487E53B8FD}" destId="{82322368-0E23-4FAF-B9D5-5783DC03E0C3}" srcOrd="2" destOrd="0" parTransId="{2131884D-3772-4AA8-A9E0-7BE0B5C620B3}" sibTransId="{1590B47C-B0E0-4458-957D-297C44206187}"/>
    <dgm:cxn modelId="{6DD6A256-1631-47E7-8A71-D937A602101C}" type="presOf" srcId="{82322368-0E23-4FAF-B9D5-5783DC03E0C3}" destId="{F6A5430A-2F09-4D21-96E6-C68E84E4B3C1}" srcOrd="1" destOrd="0" presId="urn:microsoft.com/office/officeart/2005/8/layout/lProcess2"/>
    <dgm:cxn modelId="{9E804628-D91E-4912-953B-396CA755DF8B}" srcId="{8B2F5832-20BA-43E1-98B4-36E3A6463DB9}" destId="{C185C6D8-DC16-4CF8-927A-8B9BAA2903D3}" srcOrd="2" destOrd="0" parTransId="{881436A1-68A7-446E-A6EA-2205916B3E3E}" sibTransId="{DCA9E5F2-00BA-419F-86F5-73F24DA3F7CF}"/>
    <dgm:cxn modelId="{932F30F1-EF32-4E5F-AEC0-4580AB2391CE}" srcId="{8B2F5832-20BA-43E1-98B4-36E3A6463DB9}" destId="{A218654D-A940-4238-BB59-B4CADB75EE7E}" srcOrd="1" destOrd="0" parTransId="{E299E86B-9829-4456-9760-99B7186C3F16}" sibTransId="{592D4DE2-F7AB-470B-9FD5-2C4EF8096234}"/>
    <dgm:cxn modelId="{79A6C638-86A9-40DA-9369-036D77086FFF}" type="presOf" srcId="{C185C6D8-DC16-4CF8-927A-8B9BAA2903D3}" destId="{7A8FBD50-5136-4F14-B8DF-307F971B9007}" srcOrd="0" destOrd="0" presId="urn:microsoft.com/office/officeart/2005/8/layout/lProcess2"/>
    <dgm:cxn modelId="{C930F77D-9937-4B19-87DF-C317089B2C37}" srcId="{13EF9373-E575-4C39-9609-492A62041331}" destId="{2E36E8B2-3DBD-48F3-B5AB-C417DD76DC19}" srcOrd="2" destOrd="0" parTransId="{5F724B5F-DDA3-487C-9E6F-CA6D750353BD}" sibTransId="{2CD47A06-F9AE-4C23-9D79-6FDE63151343}"/>
    <dgm:cxn modelId="{5061EA20-8016-42E5-9E15-DC757B35D5B1}" type="presOf" srcId="{927F8CAE-544B-49D5-A88D-548FDE09C7FF}" destId="{C1EB327C-EE0E-48A4-8D67-82A32D2A6DE8}" srcOrd="0" destOrd="0" presId="urn:microsoft.com/office/officeart/2005/8/layout/lProcess2"/>
    <dgm:cxn modelId="{AE936A08-2443-4908-A366-42406BA51B56}" type="presOf" srcId="{A218654D-A940-4238-BB59-B4CADB75EE7E}" destId="{D2A45887-4673-420F-A39E-5DF82FF2886F}" srcOrd="0" destOrd="0" presId="urn:microsoft.com/office/officeart/2005/8/layout/lProcess2"/>
    <dgm:cxn modelId="{1E8AF08E-2C13-4FBA-8373-AD2CF52F1ACE}" type="presOf" srcId="{8B2F5832-20BA-43E1-98B4-36E3A6463DB9}" destId="{CCA819EE-3F78-4B0C-84CD-5DBAF7C3C0F9}" srcOrd="1" destOrd="0" presId="urn:microsoft.com/office/officeart/2005/8/layout/lProcess2"/>
    <dgm:cxn modelId="{FE213842-AA09-4403-87C8-DE2F94626650}" type="presOf" srcId="{13EF9373-E575-4C39-9609-492A62041331}" destId="{94D9ABD8-0031-45D4-8210-3707DB60789C}" srcOrd="1" destOrd="0" presId="urn:microsoft.com/office/officeart/2005/8/layout/lProcess2"/>
    <dgm:cxn modelId="{774400BD-471B-464C-8713-D91EC3884C8F}" srcId="{D38AE015-DAE4-490C-AA78-EF487E53B8FD}" destId="{13EF9373-E575-4C39-9609-492A62041331}" srcOrd="0" destOrd="0" parTransId="{E834AE05-7B08-4075-9F98-E79F4C9D5CB5}" sibTransId="{27CE3723-DC90-45AA-8231-D4F5684C6602}"/>
    <dgm:cxn modelId="{98D63B81-5F41-49A8-9531-CA48EAE940BD}" type="presOf" srcId="{8B2F5832-20BA-43E1-98B4-36E3A6463DB9}" destId="{A1B98B6D-171D-4657-BE85-F84F887AD5FA}" srcOrd="0" destOrd="0" presId="urn:microsoft.com/office/officeart/2005/8/layout/lProcess2"/>
    <dgm:cxn modelId="{592B5EAC-3DE7-4F0F-A2F2-8B1C5CC165D5}" type="presOf" srcId="{9076766E-1C71-4FE5-95A8-88A4625F011B}" destId="{FC16F361-8566-4650-B615-8FECE8E5F37F}" srcOrd="0" destOrd="0" presId="urn:microsoft.com/office/officeart/2005/8/layout/lProcess2"/>
    <dgm:cxn modelId="{28CEDF22-94B4-4B93-94BC-36376FEE5049}" type="presOf" srcId="{82322368-0E23-4FAF-B9D5-5783DC03E0C3}" destId="{2EEF2EDA-5B75-47AE-9A9D-F54CEE5821D1}" srcOrd="0" destOrd="0" presId="urn:microsoft.com/office/officeart/2005/8/layout/lProcess2"/>
    <dgm:cxn modelId="{21EF83FA-6AB3-410E-AF78-5659247DA622}" type="presOf" srcId="{D38AE015-DAE4-490C-AA78-EF487E53B8FD}" destId="{D4C52FD0-7BA6-43F6-B312-5B1CCE3D6541}" srcOrd="0" destOrd="0" presId="urn:microsoft.com/office/officeart/2005/8/layout/lProcess2"/>
    <dgm:cxn modelId="{A8E67479-5141-40F1-8B61-99A9F5704519}" type="presOf" srcId="{13EF9373-E575-4C39-9609-492A62041331}" destId="{60331D03-6A94-4082-88FF-B62263EAA9A9}" srcOrd="0" destOrd="0" presId="urn:microsoft.com/office/officeart/2005/8/layout/lProcess2"/>
    <dgm:cxn modelId="{D33EEF54-B509-4867-8D48-18FB0AD95381}" srcId="{82322368-0E23-4FAF-B9D5-5783DC03E0C3}" destId="{9076766E-1C71-4FE5-95A8-88A4625F011B}" srcOrd="0" destOrd="0" parTransId="{DEAEDFF8-6FFA-447A-8099-EF2B91838EFE}" sibTransId="{B005D891-7B38-41BA-871F-53B59C9BD6FA}"/>
    <dgm:cxn modelId="{D8BBEEAD-808A-4AD5-9957-FDA13982EED1}" type="presOf" srcId="{92370F50-AF15-40B2-93E9-E7BD8B9BD426}" destId="{01297007-86DE-496E-8488-91A609C3AB9F}" srcOrd="0" destOrd="0" presId="urn:microsoft.com/office/officeart/2005/8/layout/lProcess2"/>
    <dgm:cxn modelId="{73FCB95F-DD50-432F-950E-9BABE4634A06}" srcId="{D38AE015-DAE4-490C-AA78-EF487E53B8FD}" destId="{8B2F5832-20BA-43E1-98B4-36E3A6463DB9}" srcOrd="1" destOrd="0" parTransId="{3E23A6E2-B35F-4F8E-A96D-26B69D2B94FF}" sibTransId="{C7448E5C-281F-4856-81B8-CB78A8F79197}"/>
    <dgm:cxn modelId="{1A38947C-B548-4344-85DF-6234C89A748C}" srcId="{8B2F5832-20BA-43E1-98B4-36E3A6463DB9}" destId="{58251EA9-1066-4DC2-95B8-AFFD42BA69E7}" srcOrd="0" destOrd="0" parTransId="{5B25384F-F625-425F-8FAD-6837415E3BCD}" sibTransId="{7E2CBDA0-9B24-4208-A758-AF216D99D52D}"/>
    <dgm:cxn modelId="{B3588FB3-95E2-4432-A33C-FEC77A38F92B}" type="presParOf" srcId="{D4C52FD0-7BA6-43F6-B312-5B1CCE3D6541}" destId="{FD1D2669-1602-44E2-BBFE-8BA9B570FAF1}" srcOrd="0" destOrd="0" presId="urn:microsoft.com/office/officeart/2005/8/layout/lProcess2"/>
    <dgm:cxn modelId="{509C4E49-905E-4353-8952-9977D4FDF7EE}" type="presParOf" srcId="{FD1D2669-1602-44E2-BBFE-8BA9B570FAF1}" destId="{60331D03-6A94-4082-88FF-B62263EAA9A9}" srcOrd="0" destOrd="0" presId="urn:microsoft.com/office/officeart/2005/8/layout/lProcess2"/>
    <dgm:cxn modelId="{4ACC331E-2957-4AE9-9B49-1534816A6584}" type="presParOf" srcId="{FD1D2669-1602-44E2-BBFE-8BA9B570FAF1}" destId="{94D9ABD8-0031-45D4-8210-3707DB60789C}" srcOrd="1" destOrd="0" presId="urn:microsoft.com/office/officeart/2005/8/layout/lProcess2"/>
    <dgm:cxn modelId="{4835C24C-E56A-43AF-9109-737C42C7EB61}" type="presParOf" srcId="{FD1D2669-1602-44E2-BBFE-8BA9B570FAF1}" destId="{D5379B52-50CC-4CE9-8437-DF4386D6A4C4}" srcOrd="2" destOrd="0" presId="urn:microsoft.com/office/officeart/2005/8/layout/lProcess2"/>
    <dgm:cxn modelId="{7AE6FFCA-A295-428F-8C74-5AB141DC4A14}" type="presParOf" srcId="{D5379B52-50CC-4CE9-8437-DF4386D6A4C4}" destId="{EEB18029-FBDF-4205-AAAA-C5720CD8D684}" srcOrd="0" destOrd="0" presId="urn:microsoft.com/office/officeart/2005/8/layout/lProcess2"/>
    <dgm:cxn modelId="{358087CA-BF6A-4E38-BA38-43B07ECCA77B}" type="presParOf" srcId="{EEB18029-FBDF-4205-AAAA-C5720CD8D684}" destId="{C1EB327C-EE0E-48A4-8D67-82A32D2A6DE8}" srcOrd="0" destOrd="0" presId="urn:microsoft.com/office/officeart/2005/8/layout/lProcess2"/>
    <dgm:cxn modelId="{6F77D556-FD52-4DB8-9EB0-0D92531B2F0C}" type="presParOf" srcId="{EEB18029-FBDF-4205-AAAA-C5720CD8D684}" destId="{28759DFE-5344-49DC-A180-06EA52E200BC}" srcOrd="1" destOrd="0" presId="urn:microsoft.com/office/officeart/2005/8/layout/lProcess2"/>
    <dgm:cxn modelId="{2AD8C968-D4A8-4C93-83D8-81D2166614A6}" type="presParOf" srcId="{EEB18029-FBDF-4205-AAAA-C5720CD8D684}" destId="{01297007-86DE-496E-8488-91A609C3AB9F}" srcOrd="2" destOrd="0" presId="urn:microsoft.com/office/officeart/2005/8/layout/lProcess2"/>
    <dgm:cxn modelId="{4F7B68A3-89BE-46B9-B7F8-9DFF4D6FDAA6}" type="presParOf" srcId="{EEB18029-FBDF-4205-AAAA-C5720CD8D684}" destId="{CA6B8DCD-8CDE-46B2-BD1A-89D080BE1414}" srcOrd="3" destOrd="0" presId="urn:microsoft.com/office/officeart/2005/8/layout/lProcess2"/>
    <dgm:cxn modelId="{8503D219-8B31-4D41-B052-7FB11D5F230D}" type="presParOf" srcId="{EEB18029-FBDF-4205-AAAA-C5720CD8D684}" destId="{7CA47F2B-47A8-44CB-B02B-F96A03CD0053}" srcOrd="4" destOrd="0" presId="urn:microsoft.com/office/officeart/2005/8/layout/lProcess2"/>
    <dgm:cxn modelId="{891153B2-E08D-4BCB-B6BE-48AE556AD24E}" type="presParOf" srcId="{D4C52FD0-7BA6-43F6-B312-5B1CCE3D6541}" destId="{30A4806D-4604-43DB-A061-3E92738E6B90}" srcOrd="1" destOrd="0" presId="urn:microsoft.com/office/officeart/2005/8/layout/lProcess2"/>
    <dgm:cxn modelId="{CB0D3F36-EC59-4BD2-819B-3969E4CD3F53}" type="presParOf" srcId="{D4C52FD0-7BA6-43F6-B312-5B1CCE3D6541}" destId="{BBDE3AD6-F016-48B3-97CC-236D68C5D077}" srcOrd="2" destOrd="0" presId="urn:microsoft.com/office/officeart/2005/8/layout/lProcess2"/>
    <dgm:cxn modelId="{729825CD-F12F-4DD5-97C3-8A6C9EBC1780}" type="presParOf" srcId="{BBDE3AD6-F016-48B3-97CC-236D68C5D077}" destId="{A1B98B6D-171D-4657-BE85-F84F887AD5FA}" srcOrd="0" destOrd="0" presId="urn:microsoft.com/office/officeart/2005/8/layout/lProcess2"/>
    <dgm:cxn modelId="{E54F5988-980A-439A-AA14-941750A475BD}" type="presParOf" srcId="{BBDE3AD6-F016-48B3-97CC-236D68C5D077}" destId="{CCA819EE-3F78-4B0C-84CD-5DBAF7C3C0F9}" srcOrd="1" destOrd="0" presId="urn:microsoft.com/office/officeart/2005/8/layout/lProcess2"/>
    <dgm:cxn modelId="{7E2960E3-8B6A-43A3-BCA4-2DA735532AEC}" type="presParOf" srcId="{BBDE3AD6-F016-48B3-97CC-236D68C5D077}" destId="{FB238B5B-92BA-4D91-92C4-DE057E507425}" srcOrd="2" destOrd="0" presId="urn:microsoft.com/office/officeart/2005/8/layout/lProcess2"/>
    <dgm:cxn modelId="{9B764106-8F6B-4824-9474-58558A09F09F}" type="presParOf" srcId="{FB238B5B-92BA-4D91-92C4-DE057E507425}" destId="{B71A46A5-1484-473F-ABD6-C8491D0FFB87}" srcOrd="0" destOrd="0" presId="urn:microsoft.com/office/officeart/2005/8/layout/lProcess2"/>
    <dgm:cxn modelId="{478A4AD7-9789-4A44-A0CC-3E23436D6D9E}" type="presParOf" srcId="{B71A46A5-1484-473F-ABD6-C8491D0FFB87}" destId="{8D4D5BFC-96A4-4EFA-8562-035C1B33A004}" srcOrd="0" destOrd="0" presId="urn:microsoft.com/office/officeart/2005/8/layout/lProcess2"/>
    <dgm:cxn modelId="{BB93B8FE-6B76-42C9-9304-0DC9A0B28D74}" type="presParOf" srcId="{B71A46A5-1484-473F-ABD6-C8491D0FFB87}" destId="{DF3AB5AC-09B1-49FA-8353-246DC7A77021}" srcOrd="1" destOrd="0" presId="urn:microsoft.com/office/officeart/2005/8/layout/lProcess2"/>
    <dgm:cxn modelId="{3D670ED8-DC24-45ED-BF30-149D59A44338}" type="presParOf" srcId="{B71A46A5-1484-473F-ABD6-C8491D0FFB87}" destId="{D2A45887-4673-420F-A39E-5DF82FF2886F}" srcOrd="2" destOrd="0" presId="urn:microsoft.com/office/officeart/2005/8/layout/lProcess2"/>
    <dgm:cxn modelId="{66C52905-4A38-4711-9444-9D22F739FDC3}" type="presParOf" srcId="{B71A46A5-1484-473F-ABD6-C8491D0FFB87}" destId="{C6FC2E01-F749-4E06-8918-5AA4E6C01C6F}" srcOrd="3" destOrd="0" presId="urn:microsoft.com/office/officeart/2005/8/layout/lProcess2"/>
    <dgm:cxn modelId="{D1E1E1CE-75A8-4A87-AFDE-94082AF07C2B}" type="presParOf" srcId="{B71A46A5-1484-473F-ABD6-C8491D0FFB87}" destId="{7A8FBD50-5136-4F14-B8DF-307F971B9007}" srcOrd="4" destOrd="0" presId="urn:microsoft.com/office/officeart/2005/8/layout/lProcess2"/>
    <dgm:cxn modelId="{6B9B8FDA-4DCB-4E55-9E41-BDC29D7D8778}" type="presParOf" srcId="{D4C52FD0-7BA6-43F6-B312-5B1CCE3D6541}" destId="{B42FEDF3-F34D-4B17-9F1A-99C75CF75547}" srcOrd="3" destOrd="0" presId="urn:microsoft.com/office/officeart/2005/8/layout/lProcess2"/>
    <dgm:cxn modelId="{AA356B3F-5A29-4424-9FD5-14C4863A04F1}" type="presParOf" srcId="{D4C52FD0-7BA6-43F6-B312-5B1CCE3D6541}" destId="{EDB1B949-B33F-43F1-A19F-5F88CE659CE1}" srcOrd="4" destOrd="0" presId="urn:microsoft.com/office/officeart/2005/8/layout/lProcess2"/>
    <dgm:cxn modelId="{E818B753-C635-4E09-9412-C4AA85C0B944}" type="presParOf" srcId="{EDB1B949-B33F-43F1-A19F-5F88CE659CE1}" destId="{2EEF2EDA-5B75-47AE-9A9D-F54CEE5821D1}" srcOrd="0" destOrd="0" presId="urn:microsoft.com/office/officeart/2005/8/layout/lProcess2"/>
    <dgm:cxn modelId="{ACD6C7F6-EBBD-410D-AC2B-4A2F44DF9475}" type="presParOf" srcId="{EDB1B949-B33F-43F1-A19F-5F88CE659CE1}" destId="{F6A5430A-2F09-4D21-96E6-C68E84E4B3C1}" srcOrd="1" destOrd="0" presId="urn:microsoft.com/office/officeart/2005/8/layout/lProcess2"/>
    <dgm:cxn modelId="{966CC600-7462-4B96-8770-A59BCB708F53}" type="presParOf" srcId="{EDB1B949-B33F-43F1-A19F-5F88CE659CE1}" destId="{B54A920D-A457-4AB4-823D-59BA5D2D0384}" srcOrd="2" destOrd="0" presId="urn:microsoft.com/office/officeart/2005/8/layout/lProcess2"/>
    <dgm:cxn modelId="{D7D66567-3834-4CA1-828B-CB3CAD7E663E}" type="presParOf" srcId="{B54A920D-A457-4AB4-823D-59BA5D2D0384}" destId="{482C1ABE-0D0F-46DD-B5E0-9F0D3F97E02A}" srcOrd="0" destOrd="0" presId="urn:microsoft.com/office/officeart/2005/8/layout/lProcess2"/>
    <dgm:cxn modelId="{21D556C1-4892-42E9-9DE0-9886D254AB94}" type="presParOf" srcId="{482C1ABE-0D0F-46DD-B5E0-9F0D3F97E02A}" destId="{FC16F361-8566-4650-B615-8FECE8E5F37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A7E6F-C6B1-4098-9B94-C3A5DF5A53F8}">
      <dsp:nvSpPr>
        <dsp:cNvPr id="0" name=""/>
        <dsp:cNvSpPr/>
      </dsp:nvSpPr>
      <dsp:spPr>
        <a:xfrm>
          <a:off x="4814249" y="1815647"/>
          <a:ext cx="3993952" cy="475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827"/>
              </a:lnTo>
              <a:lnTo>
                <a:pt x="3993952" y="323827"/>
              </a:lnTo>
              <a:lnTo>
                <a:pt x="3993952" y="475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E5A0D-59EC-4530-83E3-6E0AA34D5515}">
      <dsp:nvSpPr>
        <dsp:cNvPr id="0" name=""/>
        <dsp:cNvSpPr/>
      </dsp:nvSpPr>
      <dsp:spPr>
        <a:xfrm>
          <a:off x="6765505" y="3328356"/>
          <a:ext cx="91440" cy="4751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C4BB-67DD-47B7-B592-1E148A3C3C10}">
      <dsp:nvSpPr>
        <dsp:cNvPr id="0" name=""/>
        <dsp:cNvSpPr/>
      </dsp:nvSpPr>
      <dsp:spPr>
        <a:xfrm>
          <a:off x="4814249" y="1815647"/>
          <a:ext cx="1996976" cy="475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827"/>
              </a:lnTo>
              <a:lnTo>
                <a:pt x="1996976" y="323827"/>
              </a:lnTo>
              <a:lnTo>
                <a:pt x="1996976" y="475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A6BC-ECD5-4C45-9AC1-E3C80472121A}">
      <dsp:nvSpPr>
        <dsp:cNvPr id="0" name=""/>
        <dsp:cNvSpPr/>
      </dsp:nvSpPr>
      <dsp:spPr>
        <a:xfrm>
          <a:off x="3815761" y="3328356"/>
          <a:ext cx="998488" cy="475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827"/>
              </a:lnTo>
              <a:lnTo>
                <a:pt x="998488" y="323827"/>
              </a:lnTo>
              <a:lnTo>
                <a:pt x="998488" y="475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0DE34-71C1-4B3A-8C7C-58C7684B5504}">
      <dsp:nvSpPr>
        <dsp:cNvPr id="0" name=""/>
        <dsp:cNvSpPr/>
      </dsp:nvSpPr>
      <dsp:spPr>
        <a:xfrm>
          <a:off x="2817273" y="3328356"/>
          <a:ext cx="998488" cy="475189"/>
        </a:xfrm>
        <a:custGeom>
          <a:avLst/>
          <a:gdLst/>
          <a:ahLst/>
          <a:cxnLst/>
          <a:rect l="0" t="0" r="0" b="0"/>
          <a:pathLst>
            <a:path>
              <a:moveTo>
                <a:pt x="998488" y="0"/>
              </a:moveTo>
              <a:lnTo>
                <a:pt x="998488" y="323827"/>
              </a:lnTo>
              <a:lnTo>
                <a:pt x="0" y="323827"/>
              </a:lnTo>
              <a:lnTo>
                <a:pt x="0" y="475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4F5FC-2373-4B5E-B2F6-168DEBC821CE}">
      <dsp:nvSpPr>
        <dsp:cNvPr id="0" name=""/>
        <dsp:cNvSpPr/>
      </dsp:nvSpPr>
      <dsp:spPr>
        <a:xfrm>
          <a:off x="3815761" y="1815647"/>
          <a:ext cx="998488" cy="475189"/>
        </a:xfrm>
        <a:custGeom>
          <a:avLst/>
          <a:gdLst/>
          <a:ahLst/>
          <a:cxnLst/>
          <a:rect l="0" t="0" r="0" b="0"/>
          <a:pathLst>
            <a:path>
              <a:moveTo>
                <a:pt x="998488" y="0"/>
              </a:moveTo>
              <a:lnTo>
                <a:pt x="998488" y="323827"/>
              </a:lnTo>
              <a:lnTo>
                <a:pt x="0" y="323827"/>
              </a:lnTo>
              <a:lnTo>
                <a:pt x="0" y="475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3907D-D22D-4BD0-AC21-F15F9D6163FC}">
      <dsp:nvSpPr>
        <dsp:cNvPr id="0" name=""/>
        <dsp:cNvSpPr/>
      </dsp:nvSpPr>
      <dsp:spPr>
        <a:xfrm>
          <a:off x="774577" y="3328356"/>
          <a:ext cx="91440" cy="4751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FAA5C-DEC7-46E5-8E54-BF02EDCA83E4}">
      <dsp:nvSpPr>
        <dsp:cNvPr id="0" name=""/>
        <dsp:cNvSpPr/>
      </dsp:nvSpPr>
      <dsp:spPr>
        <a:xfrm>
          <a:off x="820297" y="1815647"/>
          <a:ext cx="3993952" cy="475189"/>
        </a:xfrm>
        <a:custGeom>
          <a:avLst/>
          <a:gdLst/>
          <a:ahLst/>
          <a:cxnLst/>
          <a:rect l="0" t="0" r="0" b="0"/>
          <a:pathLst>
            <a:path>
              <a:moveTo>
                <a:pt x="3993952" y="0"/>
              </a:moveTo>
              <a:lnTo>
                <a:pt x="3993952" y="323827"/>
              </a:lnTo>
              <a:lnTo>
                <a:pt x="0" y="323827"/>
              </a:lnTo>
              <a:lnTo>
                <a:pt x="0" y="475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AC749-7551-4706-AF28-9246B6C68867}">
      <dsp:nvSpPr>
        <dsp:cNvPr id="0" name=""/>
        <dsp:cNvSpPr/>
      </dsp:nvSpPr>
      <dsp:spPr>
        <a:xfrm>
          <a:off x="3997305" y="778127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53CB2-3D89-472A-95E7-E2B8982B37BE}">
      <dsp:nvSpPr>
        <dsp:cNvPr id="0" name=""/>
        <dsp:cNvSpPr/>
      </dsp:nvSpPr>
      <dsp:spPr>
        <a:xfrm>
          <a:off x="4178848" y="950593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Assistant Vice Chancellor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(Romi Kaur) </a:t>
          </a:r>
        </a:p>
      </dsp:txBody>
      <dsp:txXfrm>
        <a:off x="4209236" y="980981"/>
        <a:ext cx="1573113" cy="976743"/>
      </dsp:txXfrm>
    </dsp:sp>
    <dsp:sp modelId="{E9D8A323-8216-4A58-A36F-294C1E159FDD}">
      <dsp:nvSpPr>
        <dsp:cNvPr id="0" name=""/>
        <dsp:cNvSpPr/>
      </dsp:nvSpPr>
      <dsp:spPr>
        <a:xfrm>
          <a:off x="3353" y="2290837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216A2-8CCD-45F9-8B28-0E5D0394C45D}">
      <dsp:nvSpPr>
        <dsp:cNvPr id="0" name=""/>
        <dsp:cNvSpPr/>
      </dsp:nvSpPr>
      <dsp:spPr>
        <a:xfrm>
          <a:off x="184896" y="2463303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 Director - Academic Budget and Policy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(Maria Tinoco)</a:t>
          </a:r>
          <a:endParaRPr lang="en-US" sz="1400" kern="1200" dirty="0"/>
        </a:p>
      </dsp:txBody>
      <dsp:txXfrm>
        <a:off x="215284" y="2493691"/>
        <a:ext cx="1573113" cy="976743"/>
      </dsp:txXfrm>
    </dsp:sp>
    <dsp:sp modelId="{34412E2C-B7D1-490B-B201-F9081D710434}">
      <dsp:nvSpPr>
        <dsp:cNvPr id="0" name=""/>
        <dsp:cNvSpPr/>
      </dsp:nvSpPr>
      <dsp:spPr>
        <a:xfrm>
          <a:off x="3353" y="3803546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AF9DC-DD8D-43D0-9D2C-9DED003018A8}">
      <dsp:nvSpPr>
        <dsp:cNvPr id="0" name=""/>
        <dsp:cNvSpPr/>
      </dsp:nvSpPr>
      <dsp:spPr>
        <a:xfrm>
          <a:off x="184896" y="3976012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Senior Financial </a:t>
          </a:r>
          <a:r>
            <a:rPr lang="en-US" sz="1400" kern="1200" dirty="0"/>
            <a:t>Analyst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</a:t>
          </a:r>
          <a:r>
            <a:rPr lang="en-US" sz="1400" kern="1200" dirty="0"/>
            <a:t>Jaime Knutson)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 </a:t>
          </a:r>
        </a:p>
      </dsp:txBody>
      <dsp:txXfrm>
        <a:off x="215284" y="4006400"/>
        <a:ext cx="1573113" cy="976743"/>
      </dsp:txXfrm>
    </dsp:sp>
    <dsp:sp modelId="{032FC47C-0604-4B44-B5E6-FDCE0F8AAFB2}">
      <dsp:nvSpPr>
        <dsp:cNvPr id="0" name=""/>
        <dsp:cNvSpPr/>
      </dsp:nvSpPr>
      <dsp:spPr>
        <a:xfrm>
          <a:off x="2998817" y="2290837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923B5-D1B1-43FC-9C21-A16DBC09F21F}">
      <dsp:nvSpPr>
        <dsp:cNvPr id="0" name=""/>
        <dsp:cNvSpPr/>
      </dsp:nvSpPr>
      <dsp:spPr>
        <a:xfrm>
          <a:off x="3180360" y="2463303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Director- Administrative Budget and Policy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(Viola Kinsman)</a:t>
          </a:r>
          <a:endParaRPr lang="en-US" sz="1400" kern="1200" dirty="0"/>
        </a:p>
      </dsp:txBody>
      <dsp:txXfrm>
        <a:off x="3210748" y="2493691"/>
        <a:ext cx="1573113" cy="976743"/>
      </dsp:txXfrm>
    </dsp:sp>
    <dsp:sp modelId="{A89CC643-7389-463C-8D7A-AE9BF927A6FF}">
      <dsp:nvSpPr>
        <dsp:cNvPr id="0" name=""/>
        <dsp:cNvSpPr/>
      </dsp:nvSpPr>
      <dsp:spPr>
        <a:xfrm>
          <a:off x="2000329" y="3803546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B5A70-C424-4F97-9AD4-07A3C257EBFF}">
      <dsp:nvSpPr>
        <dsp:cNvPr id="0" name=""/>
        <dsp:cNvSpPr/>
      </dsp:nvSpPr>
      <dsp:spPr>
        <a:xfrm>
          <a:off x="2181872" y="3976012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Affairs Financial </a:t>
          </a:r>
          <a:r>
            <a:rPr lang="en-US" sz="1400" kern="1200" dirty="0"/>
            <a:t>Analyst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(Lucero Mascorro)</a:t>
          </a: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i="1" kern="1200" dirty="0">
            <a:solidFill>
              <a:srgbClr val="FF0000"/>
            </a:solidFill>
          </a:endParaRPr>
        </a:p>
      </dsp:txBody>
      <dsp:txXfrm>
        <a:off x="2212260" y="4006400"/>
        <a:ext cx="1573113" cy="976743"/>
      </dsp:txXfrm>
    </dsp:sp>
    <dsp:sp modelId="{C1122E36-FC39-4BF1-A903-95A782939367}">
      <dsp:nvSpPr>
        <dsp:cNvPr id="0" name=""/>
        <dsp:cNvSpPr/>
      </dsp:nvSpPr>
      <dsp:spPr>
        <a:xfrm>
          <a:off x="3997305" y="3803546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F1689-0420-4F6D-9FF5-A9B998C133BE}">
      <dsp:nvSpPr>
        <dsp:cNvPr id="0" name=""/>
        <dsp:cNvSpPr/>
      </dsp:nvSpPr>
      <dsp:spPr>
        <a:xfrm>
          <a:off x="4178848" y="3976012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Senior Financial Analyst</a:t>
          </a: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(Jas Birring)</a:t>
          </a:r>
        </a:p>
      </dsp:txBody>
      <dsp:txXfrm>
        <a:off x="4209236" y="4006400"/>
        <a:ext cx="1573113" cy="976743"/>
      </dsp:txXfrm>
    </dsp:sp>
    <dsp:sp modelId="{0F9A18C9-5DF5-4421-9C7A-52FA391E75A6}">
      <dsp:nvSpPr>
        <dsp:cNvPr id="0" name=""/>
        <dsp:cNvSpPr/>
      </dsp:nvSpPr>
      <dsp:spPr>
        <a:xfrm>
          <a:off x="5994281" y="2290837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EC1FD-84EB-42FA-A7C5-EBCCD2DF98FE}">
      <dsp:nvSpPr>
        <dsp:cNvPr id="0" name=""/>
        <dsp:cNvSpPr/>
      </dsp:nvSpPr>
      <dsp:spPr>
        <a:xfrm>
          <a:off x="6175824" y="2463303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Manager - Long Range and Capital Planning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(Kelli Maxey)</a:t>
          </a:r>
        </a:p>
      </dsp:txBody>
      <dsp:txXfrm>
        <a:off x="6206212" y="2493691"/>
        <a:ext cx="1573113" cy="976743"/>
      </dsp:txXfrm>
    </dsp:sp>
    <dsp:sp modelId="{E28F58DD-8EF9-487B-9A8C-60259E740941}">
      <dsp:nvSpPr>
        <dsp:cNvPr id="0" name=""/>
        <dsp:cNvSpPr/>
      </dsp:nvSpPr>
      <dsp:spPr>
        <a:xfrm>
          <a:off x="5994281" y="3803546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45B58-0057-454C-AA5B-068CFEB23ADF}">
      <dsp:nvSpPr>
        <dsp:cNvPr id="0" name=""/>
        <dsp:cNvSpPr/>
      </dsp:nvSpPr>
      <dsp:spPr>
        <a:xfrm>
          <a:off x="6175824" y="3976012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>
              <a:solidFill>
                <a:schemeClr val="tx1"/>
              </a:solidFill>
            </a:rPr>
            <a:t>Contract Analyst/Backfill due to Financial System project </a:t>
          </a:r>
          <a:r>
            <a:rPr lang="en-US" sz="1100" i="1" kern="1200" dirty="0" smtClean="0">
              <a:solidFill>
                <a:schemeClr val="tx1"/>
              </a:solidFill>
            </a:rPr>
            <a:t>implementation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>
              <a:solidFill>
                <a:schemeClr val="tx1"/>
              </a:solidFill>
            </a:rPr>
            <a:t>(Paritosh Soni)</a:t>
          </a:r>
          <a:endParaRPr lang="en-US" sz="1100" i="1" kern="1200" dirty="0">
            <a:solidFill>
              <a:schemeClr val="tx1"/>
            </a:solidFill>
          </a:endParaRPr>
        </a:p>
      </dsp:txBody>
      <dsp:txXfrm>
        <a:off x="6206212" y="4006400"/>
        <a:ext cx="1573113" cy="976743"/>
      </dsp:txXfrm>
    </dsp:sp>
    <dsp:sp modelId="{CE0F3867-618C-403D-83A9-EFA426B19D2F}">
      <dsp:nvSpPr>
        <dsp:cNvPr id="0" name=""/>
        <dsp:cNvSpPr/>
      </dsp:nvSpPr>
      <dsp:spPr>
        <a:xfrm>
          <a:off x="7991257" y="2290837"/>
          <a:ext cx="1633889" cy="103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B402D-BDD0-452B-828A-2AB16608AE48}">
      <dsp:nvSpPr>
        <dsp:cNvPr id="0" name=""/>
        <dsp:cNvSpPr/>
      </dsp:nvSpPr>
      <dsp:spPr>
        <a:xfrm>
          <a:off x="8172800" y="2463303"/>
          <a:ext cx="1633889" cy="103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Principal Analyst – Cost Policy &amp; Analysis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(Regina Ranoa)</a:t>
          </a:r>
          <a:endParaRPr lang="en-US" sz="1600" kern="1200" dirty="0"/>
        </a:p>
      </dsp:txBody>
      <dsp:txXfrm>
        <a:off x="8203188" y="2493691"/>
        <a:ext cx="1573113" cy="976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5A11-82A1-43EA-BCF8-5A175BC7AC41}">
      <dsp:nvSpPr>
        <dsp:cNvPr id="0" name=""/>
        <dsp:cNvSpPr/>
      </dsp:nvSpPr>
      <dsp:spPr>
        <a:xfrm>
          <a:off x="2854" y="1690636"/>
          <a:ext cx="2788416" cy="2299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Operational base budget </a:t>
          </a:r>
          <a:r>
            <a:rPr lang="en-US" sz="1800" kern="1200" dirty="0" smtClean="0"/>
            <a:t>at unit level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Focus on </a:t>
          </a:r>
          <a:r>
            <a:rPr lang="en-US" sz="1800" b="1" kern="1200" dirty="0" smtClean="0"/>
            <a:t>current year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Transparency</a:t>
          </a:r>
          <a:r>
            <a:rPr lang="en-US" sz="1800" kern="1200" dirty="0" smtClean="0"/>
            <a:t> into funding sources and uses</a:t>
          </a:r>
          <a:endParaRPr lang="en-US" sz="1800" kern="1200" dirty="0"/>
        </a:p>
      </dsp:txBody>
      <dsp:txXfrm>
        <a:off x="55780" y="1743562"/>
        <a:ext cx="2682564" cy="1701181"/>
      </dsp:txXfrm>
    </dsp:sp>
    <dsp:sp modelId="{61FC1C52-C790-48F2-B46F-DE9069E5EB9F}">
      <dsp:nvSpPr>
        <dsp:cNvPr id="0" name=""/>
        <dsp:cNvSpPr/>
      </dsp:nvSpPr>
      <dsp:spPr>
        <a:xfrm>
          <a:off x="1583176" y="2285698"/>
          <a:ext cx="3005902" cy="3005902"/>
        </a:xfrm>
        <a:prstGeom prst="leftCircularArrow">
          <a:avLst>
            <a:gd name="adj1" fmla="val 2926"/>
            <a:gd name="adj2" fmla="val 358120"/>
            <a:gd name="adj3" fmla="val 2134928"/>
            <a:gd name="adj4" fmla="val 9025786"/>
            <a:gd name="adj5" fmla="val 34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71238-1926-4D82-8D1F-C36DE1831BB1}">
      <dsp:nvSpPr>
        <dsp:cNvPr id="0" name=""/>
        <dsp:cNvSpPr/>
      </dsp:nvSpPr>
      <dsp:spPr>
        <a:xfrm>
          <a:off x="622502" y="3497670"/>
          <a:ext cx="2478592" cy="985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Phase 1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(FY 2017 –2018)</a:t>
          </a:r>
          <a:endParaRPr lang="en-US" sz="2500" kern="1200" dirty="0"/>
        </a:p>
      </dsp:txBody>
      <dsp:txXfrm>
        <a:off x="651371" y="3526539"/>
        <a:ext cx="2420854" cy="927916"/>
      </dsp:txXfrm>
    </dsp:sp>
    <dsp:sp modelId="{6F34B253-1CFD-416A-A7B1-E55712A7A2D4}">
      <dsp:nvSpPr>
        <dsp:cNvPr id="0" name=""/>
        <dsp:cNvSpPr/>
      </dsp:nvSpPr>
      <dsp:spPr>
        <a:xfrm>
          <a:off x="3519881" y="1560380"/>
          <a:ext cx="2788416" cy="2558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Annual </a:t>
          </a:r>
          <a:r>
            <a:rPr lang="en-US" sz="1800" b="1" kern="1200" dirty="0" smtClean="0"/>
            <a:t>budget planning process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Instructional budgets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Focus on </a:t>
          </a:r>
          <a:r>
            <a:rPr lang="en-US" sz="1800" b="1" kern="1200" dirty="0" smtClean="0"/>
            <a:t>current year + one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Implementation of </a:t>
          </a:r>
          <a:r>
            <a:rPr lang="en-US" sz="1800" b="1" kern="1200" dirty="0" smtClean="0"/>
            <a:t>new financial system</a:t>
          </a:r>
          <a:endParaRPr lang="en-US" sz="1800" b="1" kern="1200" dirty="0"/>
        </a:p>
      </dsp:txBody>
      <dsp:txXfrm>
        <a:off x="3578760" y="2167514"/>
        <a:ext cx="2670658" cy="1892512"/>
      </dsp:txXfrm>
    </dsp:sp>
    <dsp:sp modelId="{D0F32A55-9EC9-4C78-90CF-59D9A7770A6A}">
      <dsp:nvSpPr>
        <dsp:cNvPr id="0" name=""/>
        <dsp:cNvSpPr/>
      </dsp:nvSpPr>
      <dsp:spPr>
        <a:xfrm>
          <a:off x="5076442" y="299356"/>
          <a:ext cx="3362200" cy="3362200"/>
        </a:xfrm>
        <a:prstGeom prst="circularArrow">
          <a:avLst>
            <a:gd name="adj1" fmla="val 2616"/>
            <a:gd name="adj2" fmla="val 317859"/>
            <a:gd name="adj3" fmla="val 19507782"/>
            <a:gd name="adj4" fmla="val 12576662"/>
            <a:gd name="adj5" fmla="val 305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6C0EF-A61F-4F7B-9142-52F63054B124}">
      <dsp:nvSpPr>
        <dsp:cNvPr id="0" name=""/>
        <dsp:cNvSpPr/>
      </dsp:nvSpPr>
      <dsp:spPr>
        <a:xfrm>
          <a:off x="4139529" y="1196885"/>
          <a:ext cx="2478592" cy="985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Phase 2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(FY 2019 –2021)</a:t>
          </a:r>
          <a:endParaRPr lang="en-US" sz="2500" kern="1200" dirty="0"/>
        </a:p>
      </dsp:txBody>
      <dsp:txXfrm>
        <a:off x="4168398" y="1225754"/>
        <a:ext cx="2420854" cy="927916"/>
      </dsp:txXfrm>
    </dsp:sp>
    <dsp:sp modelId="{DA2C5EB7-995D-4C06-A50D-32218AF3C95C}">
      <dsp:nvSpPr>
        <dsp:cNvPr id="0" name=""/>
        <dsp:cNvSpPr/>
      </dsp:nvSpPr>
      <dsp:spPr>
        <a:xfrm>
          <a:off x="7036909" y="1690636"/>
          <a:ext cx="2788416" cy="2299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Integrated </a:t>
          </a:r>
          <a:r>
            <a:rPr lang="en-US" sz="1800" kern="1200" dirty="0" smtClean="0"/>
            <a:t>Strategic Financial </a:t>
          </a:r>
          <a:r>
            <a:rPr lang="en-US" sz="1800" b="1" kern="1200" dirty="0" smtClean="0"/>
            <a:t>Planning</a:t>
          </a:r>
          <a:r>
            <a:rPr lang="en-US" sz="1800" kern="1200" dirty="0" smtClean="0"/>
            <a:t>, Operational and Capital budgeting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Evaluation of </a:t>
          </a:r>
          <a:r>
            <a:rPr lang="en-US" sz="1800" b="1" kern="1200" dirty="0" smtClean="0"/>
            <a:t>new resource allocation models</a:t>
          </a:r>
          <a:endParaRPr lang="en-US" sz="1800" b="1" kern="1200" dirty="0"/>
        </a:p>
      </dsp:txBody>
      <dsp:txXfrm>
        <a:off x="7089835" y="1743562"/>
        <a:ext cx="2682564" cy="1701181"/>
      </dsp:txXfrm>
    </dsp:sp>
    <dsp:sp modelId="{87AB8E7B-0BD2-4F6E-86E7-A3E7C034AFC9}">
      <dsp:nvSpPr>
        <dsp:cNvPr id="0" name=""/>
        <dsp:cNvSpPr/>
      </dsp:nvSpPr>
      <dsp:spPr>
        <a:xfrm>
          <a:off x="7656557" y="3497670"/>
          <a:ext cx="2478592" cy="985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Phase 3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(FY 2020 –2025)</a:t>
          </a:r>
          <a:endParaRPr lang="en-US" sz="2500" kern="1200" dirty="0"/>
        </a:p>
      </dsp:txBody>
      <dsp:txXfrm>
        <a:off x="7685426" y="3526539"/>
        <a:ext cx="2420854" cy="9279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1D03-6A94-4082-88FF-B62263EAA9A9}">
      <dsp:nvSpPr>
        <dsp:cNvPr id="0" name=""/>
        <dsp:cNvSpPr/>
      </dsp:nvSpPr>
      <dsp:spPr>
        <a:xfrm>
          <a:off x="3624" y="0"/>
          <a:ext cx="3358008" cy="44035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Academic Budget   Planning</a:t>
          </a:r>
        </a:p>
      </dsp:txBody>
      <dsp:txXfrm>
        <a:off x="3624" y="0"/>
        <a:ext cx="3358008" cy="1321067"/>
      </dsp:txXfrm>
    </dsp:sp>
    <dsp:sp modelId="{7CA47F2B-47A8-44CB-B02B-F96A03CD0053}">
      <dsp:nvSpPr>
        <dsp:cNvPr id="0" name=""/>
        <dsp:cNvSpPr/>
      </dsp:nvSpPr>
      <dsp:spPr>
        <a:xfrm>
          <a:off x="339424" y="1321174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Short and Long Term Fiscal Planning</a:t>
          </a:r>
        </a:p>
      </dsp:txBody>
      <dsp:txXfrm>
        <a:off x="358213" y="1339963"/>
        <a:ext cx="2648829" cy="603926"/>
      </dsp:txXfrm>
    </dsp:sp>
    <dsp:sp modelId="{C1EB327C-EE0E-48A4-8D67-82A32D2A6DE8}">
      <dsp:nvSpPr>
        <dsp:cNvPr id="0" name=""/>
        <dsp:cNvSpPr/>
      </dsp:nvSpPr>
      <dsp:spPr>
        <a:xfrm>
          <a:off x="339424" y="2061372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Instruction</a:t>
          </a:r>
        </a:p>
      </dsp:txBody>
      <dsp:txXfrm>
        <a:off x="358213" y="2080161"/>
        <a:ext cx="2648829" cy="603926"/>
      </dsp:txXfrm>
    </dsp:sp>
    <dsp:sp modelId="{01297007-86DE-496E-8488-91A609C3AB9F}">
      <dsp:nvSpPr>
        <dsp:cNvPr id="0" name=""/>
        <dsp:cNvSpPr/>
      </dsp:nvSpPr>
      <dsp:spPr>
        <a:xfrm>
          <a:off x="336093" y="2793497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Operations</a:t>
          </a:r>
        </a:p>
      </dsp:txBody>
      <dsp:txXfrm>
        <a:off x="354882" y="2812286"/>
        <a:ext cx="2648829" cy="603926"/>
      </dsp:txXfrm>
    </dsp:sp>
    <dsp:sp modelId="{959D9131-194B-694E-B012-5E5FAF2CCBE9}">
      <dsp:nvSpPr>
        <dsp:cNvPr id="0" name=""/>
        <dsp:cNvSpPr/>
      </dsp:nvSpPr>
      <dsp:spPr>
        <a:xfrm>
          <a:off x="339424" y="3541767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Policy Proposal &amp; Analysis</a:t>
          </a:r>
        </a:p>
      </dsp:txBody>
      <dsp:txXfrm>
        <a:off x="358213" y="3560556"/>
        <a:ext cx="2648829" cy="603926"/>
      </dsp:txXfrm>
    </dsp:sp>
    <dsp:sp modelId="{A1B98B6D-171D-4657-BE85-F84F887AD5FA}">
      <dsp:nvSpPr>
        <dsp:cNvPr id="0" name=""/>
        <dsp:cNvSpPr/>
      </dsp:nvSpPr>
      <dsp:spPr>
        <a:xfrm>
          <a:off x="3613483" y="0"/>
          <a:ext cx="3288632" cy="44035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Budget Management</a:t>
          </a:r>
        </a:p>
      </dsp:txBody>
      <dsp:txXfrm>
        <a:off x="3613483" y="0"/>
        <a:ext cx="3288632" cy="1321067"/>
      </dsp:txXfrm>
    </dsp:sp>
    <dsp:sp modelId="{7A8FBD50-5136-4F14-B8DF-307F971B9007}">
      <dsp:nvSpPr>
        <dsp:cNvPr id="0" name=""/>
        <dsp:cNvSpPr/>
      </dsp:nvSpPr>
      <dsp:spPr>
        <a:xfrm>
          <a:off x="3914596" y="1321174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Fiscal Oversight</a:t>
          </a:r>
        </a:p>
      </dsp:txBody>
      <dsp:txXfrm>
        <a:off x="3933385" y="1339963"/>
        <a:ext cx="2648829" cy="603926"/>
      </dsp:txXfrm>
    </dsp:sp>
    <dsp:sp modelId="{F0E72EDD-5C7C-4945-9303-8EAE57DDC234}">
      <dsp:nvSpPr>
        <dsp:cNvPr id="0" name=""/>
        <dsp:cNvSpPr/>
      </dsp:nvSpPr>
      <dsp:spPr>
        <a:xfrm>
          <a:off x="3914596" y="2061372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Allocation &amp; Transfer of Funds</a:t>
          </a:r>
        </a:p>
      </dsp:txBody>
      <dsp:txXfrm>
        <a:off x="3933385" y="2080161"/>
        <a:ext cx="2648829" cy="603926"/>
      </dsp:txXfrm>
    </dsp:sp>
    <dsp:sp modelId="{8D4D5BFC-96A4-4EFA-8562-035C1B33A004}">
      <dsp:nvSpPr>
        <dsp:cNvPr id="0" name=""/>
        <dsp:cNvSpPr/>
      </dsp:nvSpPr>
      <dsp:spPr>
        <a:xfrm>
          <a:off x="3914596" y="2801569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Policies &amp; Procedures</a:t>
          </a:r>
        </a:p>
      </dsp:txBody>
      <dsp:txXfrm>
        <a:off x="3933385" y="2820358"/>
        <a:ext cx="2648829" cy="603926"/>
      </dsp:txXfrm>
    </dsp:sp>
    <dsp:sp modelId="{FC7DFF44-7E59-4E76-94A1-18EF3D557F11}">
      <dsp:nvSpPr>
        <dsp:cNvPr id="0" name=""/>
        <dsp:cNvSpPr/>
      </dsp:nvSpPr>
      <dsp:spPr>
        <a:xfrm>
          <a:off x="3914596" y="3541767"/>
          <a:ext cx="2686407" cy="641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Academic Unit Support</a:t>
          </a:r>
        </a:p>
      </dsp:txBody>
      <dsp:txXfrm>
        <a:off x="3933385" y="3560556"/>
        <a:ext cx="2648829" cy="603926"/>
      </dsp:txXfrm>
    </dsp:sp>
    <dsp:sp modelId="{2EEF2EDA-5B75-47AE-9A9D-F54CEE5821D1}">
      <dsp:nvSpPr>
        <dsp:cNvPr id="0" name=""/>
        <dsp:cNvSpPr/>
      </dsp:nvSpPr>
      <dsp:spPr>
        <a:xfrm>
          <a:off x="7153966" y="0"/>
          <a:ext cx="3358008" cy="44035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Human Capital Management</a:t>
          </a:r>
        </a:p>
      </dsp:txBody>
      <dsp:txXfrm>
        <a:off x="7153966" y="0"/>
        <a:ext cx="3358008" cy="1321067"/>
      </dsp:txXfrm>
    </dsp:sp>
    <dsp:sp modelId="{B0F7C26F-4556-4CBA-9631-B2C98F0DB21B}">
      <dsp:nvSpPr>
        <dsp:cNvPr id="0" name=""/>
        <dsp:cNvSpPr/>
      </dsp:nvSpPr>
      <dsp:spPr>
        <a:xfrm>
          <a:off x="7489767" y="1322357"/>
          <a:ext cx="2686407" cy="132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Academic Workforce Planning</a:t>
          </a:r>
        </a:p>
      </dsp:txBody>
      <dsp:txXfrm>
        <a:off x="7528655" y="1361245"/>
        <a:ext cx="2608631" cy="1249956"/>
      </dsp:txXfrm>
    </dsp:sp>
    <dsp:sp modelId="{D5D959F3-8353-4761-AA06-6859D24EFEAD}">
      <dsp:nvSpPr>
        <dsp:cNvPr id="0" name=""/>
        <dsp:cNvSpPr/>
      </dsp:nvSpPr>
      <dsp:spPr>
        <a:xfrm>
          <a:off x="7489767" y="2854356"/>
          <a:ext cx="2686407" cy="132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Staffing Reconciliations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(Academic/Staff)</a:t>
          </a:r>
        </a:p>
      </dsp:txBody>
      <dsp:txXfrm>
        <a:off x="7528655" y="2893244"/>
        <a:ext cx="2608631" cy="1249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1D03-6A94-4082-88FF-B62263EAA9A9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Instructional Budget Planning</a:t>
          </a:r>
        </a:p>
      </dsp:txBody>
      <dsp:txXfrm>
        <a:off x="1283" y="0"/>
        <a:ext cx="3337470" cy="1305401"/>
      </dsp:txXfrm>
    </dsp:sp>
    <dsp:sp modelId="{B7C37D23-B7C2-481B-A7D5-6F2213AE074A}">
      <dsp:nvSpPr>
        <dsp:cNvPr id="0" name=""/>
        <dsp:cNvSpPr/>
      </dsp:nvSpPr>
      <dsp:spPr>
        <a:xfrm>
          <a:off x="335030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Continued Improvement of Curriculum Driven Instructional Budget Model</a:t>
          </a:r>
        </a:p>
      </dsp:txBody>
      <dsp:txXfrm>
        <a:off x="373457" y="1345103"/>
        <a:ext cx="2593122" cy="1235133"/>
      </dsp:txXfrm>
    </dsp:sp>
    <dsp:sp modelId="{187FA01F-A6D3-E843-B89D-611FEAE27B78}">
      <dsp:nvSpPr>
        <dsp:cNvPr id="0" name=""/>
        <dsp:cNvSpPr/>
      </dsp:nvSpPr>
      <dsp:spPr>
        <a:xfrm>
          <a:off x="335030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Development of Reports &amp; Procedures Supporting Curriculum &amp; Budget Planning Model</a:t>
          </a:r>
        </a:p>
      </dsp:txBody>
      <dsp:txXfrm>
        <a:off x="373457" y="2858935"/>
        <a:ext cx="2593122" cy="1235133"/>
      </dsp:txXfrm>
    </dsp:sp>
    <dsp:sp modelId="{E55127E5-9771-4BCC-BE7E-281671017640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Academic Budget Planning </a:t>
          </a:r>
        </a:p>
      </dsp:txBody>
      <dsp:txXfrm>
        <a:off x="3589064" y="0"/>
        <a:ext cx="3337470" cy="1305401"/>
      </dsp:txXfrm>
    </dsp:sp>
    <dsp:sp modelId="{20035261-1081-4DF0-B579-4A95939B74BE}">
      <dsp:nvSpPr>
        <dsp:cNvPr id="0" name=""/>
        <dsp:cNvSpPr/>
      </dsp:nvSpPr>
      <dsp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Development &amp; Implementation of             Non-Salary Budget Model</a:t>
          </a:r>
        </a:p>
      </dsp:txBody>
      <dsp:txXfrm>
        <a:off x="3961238" y="1345103"/>
        <a:ext cx="2593122" cy="1235133"/>
      </dsp:txXfrm>
    </dsp:sp>
    <dsp:sp modelId="{F15B8170-DB74-47BF-8CC4-F91252BF5B58}">
      <dsp:nvSpPr>
        <dsp:cNvPr id="0" name=""/>
        <dsp:cNvSpPr/>
      </dsp:nvSpPr>
      <dsp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Development of              Faculty Funding             Policy Proposals, Procedures &amp; Projections </a:t>
          </a:r>
        </a:p>
      </dsp:txBody>
      <dsp:txXfrm>
        <a:off x="3961238" y="2858935"/>
        <a:ext cx="2593122" cy="1235133"/>
      </dsp:txXfrm>
    </dsp:sp>
    <dsp:sp modelId="{BE3EE2D9-52AA-4CA3-AEF5-0865937059A7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Resource Development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&amp; Training</a:t>
          </a:r>
        </a:p>
      </dsp:txBody>
      <dsp:txXfrm>
        <a:off x="7176845" y="0"/>
        <a:ext cx="3337470" cy="1305401"/>
      </dsp:txXfrm>
    </dsp:sp>
    <dsp:sp modelId="{76B08BD8-AEB1-45F2-92E6-F277F93A90A2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Development of                 Fiscal Management Tools</a:t>
          </a:r>
        </a:p>
      </dsp:txBody>
      <dsp:txXfrm>
        <a:off x="7535630" y="1330811"/>
        <a:ext cx="2619900" cy="804787"/>
      </dsp:txXfrm>
    </dsp:sp>
    <dsp:sp modelId="{B10E068A-2EAB-4D47-B728-6F5071E0E0F4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Training Materials &amp; Template Development </a:t>
          </a:r>
        </a:p>
      </dsp:txBody>
      <dsp:txXfrm>
        <a:off x="7535630" y="2317192"/>
        <a:ext cx="2619900" cy="804787"/>
      </dsp:txXfrm>
    </dsp:sp>
    <dsp:sp modelId="{708584B1-CF5B-1D48-98A4-A80AFE043A55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FP&amp;A Website  Resource Section Update</a:t>
          </a:r>
        </a:p>
      </dsp:txBody>
      <dsp:txXfrm>
        <a:off x="7535630" y="3303573"/>
        <a:ext cx="2619900" cy="804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1D03-6A94-4082-88FF-B62263EAA9A9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Budget Management</a:t>
          </a:r>
        </a:p>
      </dsp:txBody>
      <dsp:txXfrm>
        <a:off x="1283" y="0"/>
        <a:ext cx="3337470" cy="1305401"/>
      </dsp:txXfrm>
    </dsp:sp>
    <dsp:sp modelId="{C1EB327C-EE0E-48A4-8D67-82A32D2A6DE8}">
      <dsp:nvSpPr>
        <dsp:cNvPr id="0" name=""/>
        <dsp:cNvSpPr/>
      </dsp:nvSpPr>
      <dsp:spPr>
        <a:xfrm>
          <a:off x="335030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Oversight of Administrative Units’ Operational Budgets</a:t>
          </a:r>
        </a:p>
      </dsp:txBody>
      <dsp:txXfrm>
        <a:off x="360068" y="1330811"/>
        <a:ext cx="2619900" cy="804787"/>
      </dsp:txXfrm>
    </dsp:sp>
    <dsp:sp modelId="{01297007-86DE-496E-8488-91A609C3AB9F}">
      <dsp:nvSpPr>
        <dsp:cNvPr id="0" name=""/>
        <dsp:cNvSpPr/>
      </dsp:nvSpPr>
      <dsp:spPr>
        <a:xfrm>
          <a:off x="335030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Develop Budget Policies &amp; Procedures</a:t>
          </a:r>
        </a:p>
      </dsp:txBody>
      <dsp:txXfrm>
        <a:off x="360068" y="2317192"/>
        <a:ext cx="2619900" cy="804787"/>
      </dsp:txXfrm>
    </dsp:sp>
    <dsp:sp modelId="{5355E943-BBBD-445D-87D9-01B3454AAB2C}">
      <dsp:nvSpPr>
        <dsp:cNvPr id="0" name=""/>
        <dsp:cNvSpPr/>
      </dsp:nvSpPr>
      <dsp:spPr>
        <a:xfrm>
          <a:off x="335030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Units Supported: F&amp;A, POPD, Chancellor, OIT, Library, External Relations, Student Affairs</a:t>
          </a:r>
        </a:p>
      </dsp:txBody>
      <dsp:txXfrm>
        <a:off x="360068" y="3303573"/>
        <a:ext cx="2619900" cy="804787"/>
      </dsp:txXfrm>
    </dsp:sp>
    <dsp:sp modelId="{A1B98B6D-171D-4657-BE85-F84F887AD5FA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Budget Planning</a:t>
          </a:r>
        </a:p>
      </dsp:txBody>
      <dsp:txXfrm>
        <a:off x="3589064" y="0"/>
        <a:ext cx="3337470" cy="1305401"/>
      </dsp:txXfrm>
    </dsp:sp>
    <dsp:sp modelId="{8D4D5BFC-96A4-4EFA-8562-035C1B33A004}">
      <dsp:nvSpPr>
        <dsp:cNvPr id="0" name=""/>
        <dsp:cNvSpPr/>
      </dsp:nvSpPr>
      <dsp:spPr>
        <a:xfrm>
          <a:off x="3922811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Short Term Resource Planning</a:t>
          </a:r>
        </a:p>
      </dsp:txBody>
      <dsp:txXfrm>
        <a:off x="3947849" y="1330811"/>
        <a:ext cx="2619900" cy="804787"/>
      </dsp:txXfrm>
    </dsp:sp>
    <dsp:sp modelId="{FC7DFF44-7E59-4E76-94A1-18EF3D557F11}">
      <dsp:nvSpPr>
        <dsp:cNvPr id="0" name=""/>
        <dsp:cNvSpPr/>
      </dsp:nvSpPr>
      <dsp:spPr>
        <a:xfrm>
          <a:off x="3922811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Multi-year Projections and Resource Planning</a:t>
          </a:r>
        </a:p>
      </dsp:txBody>
      <dsp:txXfrm>
        <a:off x="3947849" y="2317192"/>
        <a:ext cx="2619900" cy="804787"/>
      </dsp:txXfrm>
    </dsp:sp>
    <dsp:sp modelId="{7A8FBD50-5136-4F14-B8DF-307F971B9007}">
      <dsp:nvSpPr>
        <dsp:cNvPr id="0" name=""/>
        <dsp:cNvSpPr/>
      </dsp:nvSpPr>
      <dsp:spPr>
        <a:xfrm>
          <a:off x="3922811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Establish Budgets for New Departments and Initiatives</a:t>
          </a:r>
        </a:p>
      </dsp:txBody>
      <dsp:txXfrm>
        <a:off x="3947849" y="3303573"/>
        <a:ext cx="2619900" cy="804787"/>
      </dsp:txXfrm>
    </dsp:sp>
    <dsp:sp modelId="{2EEF2EDA-5B75-47AE-9A9D-F54CEE5821D1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Student Fee Oversight</a:t>
          </a:r>
        </a:p>
      </dsp:txBody>
      <dsp:txXfrm>
        <a:off x="7176845" y="0"/>
        <a:ext cx="3337470" cy="1305401"/>
      </dsp:txXfrm>
    </dsp:sp>
    <dsp:sp modelId="{B0F7C26F-4556-4CBA-9631-B2C98F0DB21B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Course &amp; Miscellaneous Fee Committee</a:t>
          </a:r>
        </a:p>
      </dsp:txBody>
      <dsp:txXfrm>
        <a:off x="7535630" y="1330811"/>
        <a:ext cx="2619900" cy="804787"/>
      </dsp:txXfrm>
    </dsp:sp>
    <dsp:sp modelId="{D5D959F3-8353-4761-AA06-6859D24EFEAD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Student Fee Advisory Committee</a:t>
          </a:r>
        </a:p>
      </dsp:txBody>
      <dsp:txXfrm>
        <a:off x="7535630" y="2317192"/>
        <a:ext cx="2619900" cy="804787"/>
      </dsp:txXfrm>
    </dsp:sp>
    <dsp:sp modelId="{FC16F361-8566-4650-B615-8FECE8E5F37F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Fee Allocations</a:t>
          </a:r>
        </a:p>
      </dsp:txBody>
      <dsp:txXfrm>
        <a:off x="7535630" y="3303573"/>
        <a:ext cx="2619900" cy="8047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1D03-6A94-4082-88FF-B62263EAA9A9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Chancellor Discretionary Funds</a:t>
          </a:r>
        </a:p>
      </dsp:txBody>
      <dsp:txXfrm>
        <a:off x="1283" y="0"/>
        <a:ext cx="3337470" cy="1305401"/>
      </dsp:txXfrm>
    </dsp:sp>
    <dsp:sp modelId="{B7C37D23-B7C2-481B-A7D5-6F2213AE074A}">
      <dsp:nvSpPr>
        <dsp:cNvPr id="0" name=""/>
        <dsp:cNvSpPr/>
      </dsp:nvSpPr>
      <dsp:spPr>
        <a:xfrm>
          <a:off x="335030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Develop</a:t>
          </a:r>
          <a:r>
            <a:rPr lang="en-US" sz="2400" kern="1200" baseline="0" dirty="0"/>
            <a:t> and Implement Funding Request Process </a:t>
          </a:r>
          <a:endParaRPr lang="en-US" sz="2400" kern="1200" dirty="0"/>
        </a:p>
      </dsp:txBody>
      <dsp:txXfrm>
        <a:off x="373457" y="1345103"/>
        <a:ext cx="2593122" cy="1235133"/>
      </dsp:txXfrm>
    </dsp:sp>
    <dsp:sp modelId="{4CDC0967-CCF1-4B7C-8294-20BC1945B671}">
      <dsp:nvSpPr>
        <dsp:cNvPr id="0" name=""/>
        <dsp:cNvSpPr/>
      </dsp:nvSpPr>
      <dsp:spPr>
        <a:xfrm>
          <a:off x="335030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Track and Report on Funding Transfers</a:t>
          </a:r>
        </a:p>
      </dsp:txBody>
      <dsp:txXfrm>
        <a:off x="373457" y="2858935"/>
        <a:ext cx="2593122" cy="1235133"/>
      </dsp:txXfrm>
    </dsp:sp>
    <dsp:sp modelId="{BE3EE2D9-52AA-4CA3-AEF5-0865937059A7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Course &amp; Miscellaneous Fees</a:t>
          </a:r>
        </a:p>
      </dsp:txBody>
      <dsp:txXfrm>
        <a:off x="3589064" y="0"/>
        <a:ext cx="3337470" cy="1305401"/>
      </dsp:txXfrm>
    </dsp:sp>
    <dsp:sp modelId="{76B08BD8-AEB1-45F2-92E6-F277F93A90A2}">
      <dsp:nvSpPr>
        <dsp:cNvPr id="0" name=""/>
        <dsp:cNvSpPr/>
      </dsp:nvSpPr>
      <dsp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Retool Course &amp; Miscellaneous Fee Request Process</a:t>
          </a:r>
        </a:p>
      </dsp:txBody>
      <dsp:txXfrm>
        <a:off x="3961238" y="1345103"/>
        <a:ext cx="2593122" cy="1235133"/>
      </dsp:txXfrm>
    </dsp:sp>
    <dsp:sp modelId="{B10E068A-2EAB-4D47-B728-6F5071E0E0F4}">
      <dsp:nvSpPr>
        <dsp:cNvPr id="0" name=""/>
        <dsp:cNvSpPr/>
      </dsp:nvSpPr>
      <dsp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Develop Campus Policy</a:t>
          </a:r>
        </a:p>
      </dsp:txBody>
      <dsp:txXfrm>
        <a:off x="3961238" y="2858935"/>
        <a:ext cx="2593122" cy="1235133"/>
      </dsp:txXfrm>
    </dsp:sp>
    <dsp:sp modelId="{E55127E5-9771-4BCC-BE7E-281671017640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Finance &amp; Administration Projects</a:t>
          </a:r>
        </a:p>
      </dsp:txBody>
      <dsp:txXfrm>
        <a:off x="7176845" y="0"/>
        <a:ext cx="3337470" cy="1305401"/>
      </dsp:txXfrm>
    </dsp:sp>
    <dsp:sp modelId="{20035261-1081-4DF0-B579-4A95939B74BE}">
      <dsp:nvSpPr>
        <dsp:cNvPr id="0" name=""/>
        <dsp:cNvSpPr/>
      </dsp:nvSpPr>
      <dsp:spPr>
        <a:xfrm>
          <a:off x="7510592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Realignment of F&amp;A Non-salary Budgets</a:t>
          </a:r>
        </a:p>
      </dsp:txBody>
      <dsp:txXfrm>
        <a:off x="7549019" y="1345103"/>
        <a:ext cx="2593122" cy="1235133"/>
      </dsp:txXfrm>
    </dsp:sp>
    <dsp:sp modelId="{F15B8170-DB74-47BF-8CC4-F91252BF5B58}">
      <dsp:nvSpPr>
        <dsp:cNvPr id="0" name=""/>
        <dsp:cNvSpPr/>
      </dsp:nvSpPr>
      <dsp:spPr>
        <a:xfrm>
          <a:off x="7510592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Workforce Planning Support</a:t>
          </a:r>
        </a:p>
      </dsp:txBody>
      <dsp:txXfrm>
        <a:off x="7549019" y="2858935"/>
        <a:ext cx="2593122" cy="12351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1D03-6A94-4082-88FF-B62263EAA9A9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Long Range Planning</a:t>
          </a:r>
          <a:endParaRPr lang="en-US" sz="3600" kern="1200" dirty="0"/>
        </a:p>
      </dsp:txBody>
      <dsp:txXfrm>
        <a:off x="1283" y="0"/>
        <a:ext cx="3337470" cy="1305401"/>
      </dsp:txXfrm>
    </dsp:sp>
    <dsp:sp modelId="{C1EB327C-EE0E-48A4-8D67-82A32D2A6DE8}">
      <dsp:nvSpPr>
        <dsp:cNvPr id="0" name=""/>
        <dsp:cNvSpPr/>
      </dsp:nvSpPr>
      <dsp:spPr>
        <a:xfrm>
          <a:off x="335030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Long Range Campus Model Maintenance</a:t>
          </a:r>
          <a:endParaRPr lang="en-US" sz="2000" kern="1200" dirty="0"/>
        </a:p>
      </dsp:txBody>
      <dsp:txXfrm>
        <a:off x="360068" y="1330811"/>
        <a:ext cx="2619900" cy="804787"/>
      </dsp:txXfrm>
    </dsp:sp>
    <dsp:sp modelId="{01297007-86DE-496E-8488-91A609C3AB9F}">
      <dsp:nvSpPr>
        <dsp:cNvPr id="0" name=""/>
        <dsp:cNvSpPr/>
      </dsp:nvSpPr>
      <dsp:spPr>
        <a:xfrm>
          <a:off x="335030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Scenario Modeling &amp; Analytics</a:t>
          </a:r>
          <a:endParaRPr lang="en-US" sz="2000" kern="1200" dirty="0"/>
        </a:p>
      </dsp:txBody>
      <dsp:txXfrm>
        <a:off x="360068" y="2317192"/>
        <a:ext cx="2619900" cy="804787"/>
      </dsp:txXfrm>
    </dsp:sp>
    <dsp:sp modelId="{7CA47F2B-47A8-44CB-B02B-F96A03CD0053}">
      <dsp:nvSpPr>
        <dsp:cNvPr id="0" name=""/>
        <dsp:cNvSpPr/>
      </dsp:nvSpPr>
      <dsp:spPr>
        <a:xfrm>
          <a:off x="335030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Short and Long Term Fiscal Planning</a:t>
          </a:r>
          <a:endParaRPr lang="en-US" sz="2000" kern="1200" dirty="0"/>
        </a:p>
      </dsp:txBody>
      <dsp:txXfrm>
        <a:off x="360068" y="3303573"/>
        <a:ext cx="2619900" cy="804787"/>
      </dsp:txXfrm>
    </dsp:sp>
    <dsp:sp modelId="{A1B98B6D-171D-4657-BE85-F84F887AD5FA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Capital Finance</a:t>
          </a:r>
          <a:endParaRPr lang="en-US" sz="3600" kern="1200" dirty="0"/>
        </a:p>
      </dsp:txBody>
      <dsp:txXfrm>
        <a:off x="3589064" y="0"/>
        <a:ext cx="3337470" cy="1305401"/>
      </dsp:txXfrm>
    </dsp:sp>
    <dsp:sp modelId="{8D4D5BFC-96A4-4EFA-8562-035C1B33A004}">
      <dsp:nvSpPr>
        <dsp:cNvPr id="0" name=""/>
        <dsp:cNvSpPr/>
      </dsp:nvSpPr>
      <dsp:spPr>
        <a:xfrm>
          <a:off x="3922811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2020 Project Financial Management</a:t>
          </a:r>
          <a:endParaRPr lang="en-US" sz="2000" kern="1200" dirty="0"/>
        </a:p>
      </dsp:txBody>
      <dsp:txXfrm>
        <a:off x="3947849" y="1330811"/>
        <a:ext cx="2619900" cy="804787"/>
      </dsp:txXfrm>
    </dsp:sp>
    <dsp:sp modelId="{FC7DFF44-7E59-4E76-94A1-18EF3D557F11}">
      <dsp:nvSpPr>
        <dsp:cNvPr id="0" name=""/>
        <dsp:cNvSpPr/>
      </dsp:nvSpPr>
      <dsp:spPr>
        <a:xfrm>
          <a:off x="3922811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Minor &amp; Major Capital Projects Processing</a:t>
          </a:r>
          <a:endParaRPr lang="en-US" sz="2000" kern="1200" dirty="0"/>
        </a:p>
      </dsp:txBody>
      <dsp:txXfrm>
        <a:off x="3947849" y="2317192"/>
        <a:ext cx="2619900" cy="804787"/>
      </dsp:txXfrm>
    </dsp:sp>
    <dsp:sp modelId="{7A8FBD50-5136-4F14-B8DF-307F971B9007}">
      <dsp:nvSpPr>
        <dsp:cNvPr id="0" name=""/>
        <dsp:cNvSpPr/>
      </dsp:nvSpPr>
      <dsp:spPr>
        <a:xfrm>
          <a:off x="3922811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External Financing Coordination </a:t>
          </a:r>
          <a:endParaRPr lang="en-US" sz="2000" kern="1200" dirty="0"/>
        </a:p>
      </dsp:txBody>
      <dsp:txXfrm>
        <a:off x="3947849" y="3303573"/>
        <a:ext cx="2619900" cy="804787"/>
      </dsp:txXfrm>
    </dsp:sp>
    <dsp:sp modelId="{2EEF2EDA-5B75-47AE-9A9D-F54CEE5821D1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Human Capital Management</a:t>
          </a:r>
          <a:endParaRPr lang="en-US" sz="3600" kern="1200" dirty="0"/>
        </a:p>
      </dsp:txBody>
      <dsp:txXfrm>
        <a:off x="7176845" y="0"/>
        <a:ext cx="3337470" cy="1305401"/>
      </dsp:txXfrm>
    </dsp:sp>
    <dsp:sp modelId="{B0F7C26F-4556-4CBA-9631-B2C98F0DB21B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Workforce Planning Strategy</a:t>
          </a:r>
          <a:endParaRPr lang="en-US" sz="2000" kern="1200" dirty="0"/>
        </a:p>
      </dsp:txBody>
      <dsp:txXfrm>
        <a:off x="7535630" y="1330811"/>
        <a:ext cx="2619900" cy="804787"/>
      </dsp:txXfrm>
    </dsp:sp>
    <dsp:sp modelId="{D5D959F3-8353-4761-AA06-6859D24EFEAD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Staffing Reporting to UCOP/State</a:t>
          </a:r>
          <a:endParaRPr lang="en-US" sz="2000" kern="1200" dirty="0"/>
        </a:p>
      </dsp:txBody>
      <dsp:txXfrm>
        <a:off x="7535630" y="2317192"/>
        <a:ext cx="2619900" cy="804787"/>
      </dsp:txXfrm>
    </dsp:sp>
    <dsp:sp modelId="{FC16F361-8566-4650-B615-8FECE8E5F37F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UCPath System and Reporting Management</a:t>
          </a:r>
          <a:endParaRPr lang="en-US" sz="2000" kern="1200" dirty="0"/>
        </a:p>
      </dsp:txBody>
      <dsp:txXfrm>
        <a:off x="7535630" y="3303573"/>
        <a:ext cx="2619900" cy="8047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1D03-6A94-4082-88FF-B62263EAA9A9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Common Chart of Accounts</a:t>
          </a:r>
          <a:endParaRPr lang="en-US" sz="3600" kern="1200" dirty="0"/>
        </a:p>
      </dsp:txBody>
      <dsp:txXfrm>
        <a:off x="1283" y="0"/>
        <a:ext cx="3337470" cy="1305401"/>
      </dsp:txXfrm>
    </dsp:sp>
    <dsp:sp modelId="{B7C37D23-B7C2-481B-A7D5-6F2213AE074A}">
      <dsp:nvSpPr>
        <dsp:cNvPr id="0" name=""/>
        <dsp:cNvSpPr/>
      </dsp:nvSpPr>
      <dsp:spPr>
        <a:xfrm>
          <a:off x="335030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Implementation of Standardized Chart of Accounts Mandated by UCOP</a:t>
          </a:r>
          <a:endParaRPr lang="en-US" sz="2000" kern="1200" dirty="0"/>
        </a:p>
      </dsp:txBody>
      <dsp:txXfrm>
        <a:off x="373457" y="1345103"/>
        <a:ext cx="2593122" cy="1235133"/>
      </dsp:txXfrm>
    </dsp:sp>
    <dsp:sp modelId="{4CDC0967-CCF1-4B7C-8294-20BC1945B671}">
      <dsp:nvSpPr>
        <dsp:cNvPr id="0" name=""/>
        <dsp:cNvSpPr/>
      </dsp:nvSpPr>
      <dsp:spPr>
        <a:xfrm>
          <a:off x="335030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Strategy and Guiding Principles Development for Campus </a:t>
          </a:r>
          <a:endParaRPr lang="en-US" sz="2000" kern="1200" dirty="0"/>
        </a:p>
      </dsp:txBody>
      <dsp:txXfrm>
        <a:off x="373457" y="2858935"/>
        <a:ext cx="2593122" cy="1235133"/>
      </dsp:txXfrm>
    </dsp:sp>
    <dsp:sp modelId="{BE3EE2D9-52AA-4CA3-AEF5-0865937059A7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Alpha Financials Project</a:t>
          </a:r>
          <a:endParaRPr lang="en-US" sz="3600" kern="1200" dirty="0"/>
        </a:p>
      </dsp:txBody>
      <dsp:txXfrm>
        <a:off x="3589064" y="0"/>
        <a:ext cx="3337470" cy="1305401"/>
      </dsp:txXfrm>
    </dsp:sp>
    <dsp:sp modelId="{76B08BD8-AEB1-45F2-92E6-F277F93A90A2}">
      <dsp:nvSpPr>
        <dsp:cNvPr id="0" name=""/>
        <dsp:cNvSpPr/>
      </dsp:nvSpPr>
      <dsp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Implementation of Oracle Cloud Financial System</a:t>
          </a:r>
          <a:endParaRPr lang="en-US" sz="2000" kern="1200" dirty="0"/>
        </a:p>
      </dsp:txBody>
      <dsp:txXfrm>
        <a:off x="3961238" y="1345103"/>
        <a:ext cx="2593122" cy="1235133"/>
      </dsp:txXfrm>
    </dsp:sp>
    <dsp:sp modelId="{B10E068A-2EAB-4D47-B728-6F5071E0E0F4}">
      <dsp:nvSpPr>
        <dsp:cNvPr id="0" name=""/>
        <dsp:cNvSpPr/>
      </dsp:nvSpPr>
      <dsp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Retiring 30+ Year Old UCLA Financial System</a:t>
          </a:r>
          <a:endParaRPr lang="en-US" sz="2000" kern="1200" dirty="0"/>
        </a:p>
      </dsp:txBody>
      <dsp:txXfrm>
        <a:off x="3961238" y="2858935"/>
        <a:ext cx="2593122" cy="1235133"/>
      </dsp:txXfrm>
    </dsp:sp>
    <dsp:sp modelId="{E55127E5-9771-4BCC-BE7E-281671017640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Campus Model Expansion</a:t>
          </a:r>
          <a:endParaRPr lang="en-US" sz="3600" kern="1200" dirty="0"/>
        </a:p>
      </dsp:txBody>
      <dsp:txXfrm>
        <a:off x="7176845" y="0"/>
        <a:ext cx="3337470" cy="1305401"/>
      </dsp:txXfrm>
    </dsp:sp>
    <dsp:sp modelId="{20035261-1081-4DF0-B579-4A95939B74BE}">
      <dsp:nvSpPr>
        <dsp:cNvPr id="0" name=""/>
        <dsp:cNvSpPr/>
      </dsp:nvSpPr>
      <dsp:spPr>
        <a:xfrm>
          <a:off x="7510592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Expansion of Long Range Forecasting Methods</a:t>
          </a:r>
          <a:endParaRPr lang="en-US" sz="2000" kern="1200" dirty="0"/>
        </a:p>
      </dsp:txBody>
      <dsp:txXfrm>
        <a:off x="7549019" y="1345103"/>
        <a:ext cx="2593122" cy="1235133"/>
      </dsp:txXfrm>
    </dsp:sp>
    <dsp:sp modelId="{F15B8170-DB74-47BF-8CC4-F91252BF5B58}">
      <dsp:nvSpPr>
        <dsp:cNvPr id="0" name=""/>
        <dsp:cNvSpPr/>
      </dsp:nvSpPr>
      <dsp:spPr>
        <a:xfrm>
          <a:off x="7510592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Inclusion of Other Integrated Planning Efforts</a:t>
          </a:r>
          <a:endParaRPr lang="en-US" sz="2000" kern="1200" dirty="0"/>
        </a:p>
      </dsp:txBody>
      <dsp:txXfrm>
        <a:off x="7549019" y="2858935"/>
        <a:ext cx="2593122" cy="12351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31D03-6A94-4082-88FF-B62263EAA9A9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F&amp;A Rates</a:t>
          </a:r>
        </a:p>
      </dsp:txBody>
      <dsp:txXfrm>
        <a:off x="1283" y="0"/>
        <a:ext cx="3337470" cy="1305401"/>
      </dsp:txXfrm>
    </dsp:sp>
    <dsp:sp modelId="{C1EB327C-EE0E-48A4-8D67-82A32D2A6DE8}">
      <dsp:nvSpPr>
        <dsp:cNvPr id="0" name=""/>
        <dsp:cNvSpPr/>
      </dsp:nvSpPr>
      <dsp:spPr>
        <a:xfrm>
          <a:off x="395185" y="13298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F&amp;A Rate Calculation</a:t>
          </a:r>
        </a:p>
      </dsp:txBody>
      <dsp:txXfrm>
        <a:off x="420223" y="1354873"/>
        <a:ext cx="2619900" cy="804787"/>
      </dsp:txXfrm>
    </dsp:sp>
    <dsp:sp modelId="{01297007-86DE-496E-8488-91A609C3AB9F}">
      <dsp:nvSpPr>
        <dsp:cNvPr id="0" name=""/>
        <dsp:cNvSpPr/>
      </dsp:nvSpPr>
      <dsp:spPr>
        <a:xfrm>
          <a:off x="395185" y="2316216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F&amp;A Rate Proposal Negotiation</a:t>
          </a:r>
        </a:p>
      </dsp:txBody>
      <dsp:txXfrm>
        <a:off x="420223" y="2341254"/>
        <a:ext cx="2619900" cy="804787"/>
      </dsp:txXfrm>
    </dsp:sp>
    <dsp:sp modelId="{7CA47F2B-47A8-44CB-B02B-F96A03CD0053}">
      <dsp:nvSpPr>
        <dsp:cNvPr id="0" name=""/>
        <dsp:cNvSpPr/>
      </dsp:nvSpPr>
      <dsp:spPr>
        <a:xfrm>
          <a:off x="335030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Maintaining University Cost Pool &amp; Base Data</a:t>
          </a:r>
        </a:p>
      </dsp:txBody>
      <dsp:txXfrm>
        <a:off x="360068" y="3303573"/>
        <a:ext cx="2619900" cy="804787"/>
      </dsp:txXfrm>
    </dsp:sp>
    <dsp:sp modelId="{A1B98B6D-171D-4657-BE85-F84F887AD5FA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Recharge Costing Compliance </a:t>
          </a:r>
        </a:p>
      </dsp:txBody>
      <dsp:txXfrm>
        <a:off x="3589064" y="0"/>
        <a:ext cx="3337470" cy="1305401"/>
      </dsp:txXfrm>
    </dsp:sp>
    <dsp:sp modelId="{8D4D5BFC-96A4-4EFA-8562-035C1B33A004}">
      <dsp:nvSpPr>
        <dsp:cNvPr id="0" name=""/>
        <dsp:cNvSpPr/>
      </dsp:nvSpPr>
      <dsp:spPr>
        <a:xfrm>
          <a:off x="3922811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Rate Calculation process for new/existing service centers</a:t>
          </a:r>
        </a:p>
      </dsp:txBody>
      <dsp:txXfrm>
        <a:off x="3947849" y="1330811"/>
        <a:ext cx="2619900" cy="804787"/>
      </dsp:txXfrm>
    </dsp:sp>
    <dsp:sp modelId="{D2A45887-4673-420F-A39E-5DF82FF2886F}">
      <dsp:nvSpPr>
        <dsp:cNvPr id="0" name=""/>
        <dsp:cNvSpPr/>
      </dsp:nvSpPr>
      <dsp:spPr>
        <a:xfrm>
          <a:off x="3922811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Proposal &amp; Rate Review and Approval Process</a:t>
          </a:r>
        </a:p>
      </dsp:txBody>
      <dsp:txXfrm>
        <a:off x="3947849" y="2317192"/>
        <a:ext cx="2619900" cy="804787"/>
      </dsp:txXfrm>
    </dsp:sp>
    <dsp:sp modelId="{7A8FBD50-5136-4F14-B8DF-307F971B9007}">
      <dsp:nvSpPr>
        <dsp:cNvPr id="0" name=""/>
        <dsp:cNvSpPr/>
      </dsp:nvSpPr>
      <dsp:spPr>
        <a:xfrm>
          <a:off x="3922811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Review, calculation and establishment of fee for service rates</a:t>
          </a:r>
        </a:p>
      </dsp:txBody>
      <dsp:txXfrm>
        <a:off x="3947849" y="3303573"/>
        <a:ext cx="2619900" cy="804787"/>
      </dsp:txXfrm>
    </dsp:sp>
    <dsp:sp modelId="{2EEF2EDA-5B75-47AE-9A9D-F54CEE5821D1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Cost Allocation/Assessment</a:t>
          </a:r>
        </a:p>
      </dsp:txBody>
      <dsp:txXfrm>
        <a:off x="7176845" y="0"/>
        <a:ext cx="3337470" cy="1305401"/>
      </dsp:txXfrm>
    </dsp:sp>
    <dsp:sp modelId="{FC16F361-8566-4650-B615-8FECE8E5F37F}">
      <dsp:nvSpPr>
        <dsp:cNvPr id="0" name=""/>
        <dsp:cNvSpPr/>
      </dsp:nvSpPr>
      <dsp:spPr>
        <a:xfrm>
          <a:off x="7510592" y="1305401"/>
          <a:ext cx="2669976" cy="28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Composite Benefit Rate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Vacation Leave Rate Assessment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Administrative Cost Recovery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GAEL Assessment Rate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Common Services Assessment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7588793" y="1383602"/>
        <a:ext cx="2513574" cy="2671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62BC-9488-F846-B759-EAB1829D90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1A1B0-0D42-EB49-80AE-FB2292D4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7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23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65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17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2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56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0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8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19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9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3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5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1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8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1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6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3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7D4C52-1C8B-DD4D-B46A-2677D01D90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duotone>
              <a:prstClr val="black"/>
              <a:srgbClr val="0A28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42" y="6263349"/>
            <a:ext cx="2351396" cy="288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0CE524-DA6E-B040-9216-B90AC3CB7D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duotone>
              <a:prstClr val="black"/>
              <a:srgbClr val="0A28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42" y="6263348"/>
            <a:ext cx="2351396" cy="28804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直接连接符 27">
            <a:extLst>
              <a:ext uri="{FF2B5EF4-FFF2-40B4-BE49-F238E27FC236}">
                <a16:creationId xmlns:a16="http://schemas.microsoft.com/office/drawing/2014/main" id="{2600BAD2-2C04-EB45-93E9-4407C5ABC0E2}"/>
              </a:ext>
            </a:extLst>
          </p:cNvPr>
          <p:cNvCxnSpPr>
            <a:cxnSpLocks/>
          </p:cNvCxnSpPr>
          <p:nvPr userDrawn="1"/>
        </p:nvCxnSpPr>
        <p:spPr>
          <a:xfrm>
            <a:off x="817180" y="1690688"/>
            <a:ext cx="1135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82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i="0" kern="1200">
          <a:solidFill>
            <a:schemeClr val="tx1"/>
          </a:solidFill>
          <a:latin typeface="Century Gothic" panose="020B0502020202020204" pitchFamily="34" charset="0"/>
          <a:ea typeface="DengXian Light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1.sv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E413-6E0D-F64F-B026-CEBEB67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378" y="2679094"/>
            <a:ext cx="10515600" cy="80319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856"/>
                </a:solidFill>
              </a:rPr>
              <a:t>Financial Planning and Analysis</a:t>
            </a:r>
            <a:endParaRPr lang="en-US" sz="4000" dirty="0">
              <a:solidFill>
                <a:srgbClr val="00285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9D265-5601-BB45-AFCE-B46995D24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378" y="3453663"/>
            <a:ext cx="10515600" cy="477589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Lunch &amp; Learn Summer Series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1C1E11-43B6-F54A-AF3B-160910004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60" y="829590"/>
            <a:ext cx="2022490" cy="202249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DD3BE33-AC05-8F4A-A358-22E64536DCE4}"/>
              </a:ext>
            </a:extLst>
          </p:cNvPr>
          <p:cNvSpPr txBox="1">
            <a:spLocks/>
          </p:cNvSpPr>
          <p:nvPr/>
        </p:nvSpPr>
        <p:spPr>
          <a:xfrm>
            <a:off x="838200" y="3948531"/>
            <a:ext cx="10515600" cy="477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8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June 25, 2019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EBE8F38-1E07-1848-B5AF-1DAFC2280557}"/>
              </a:ext>
            </a:extLst>
          </p:cNvPr>
          <p:cNvSpPr txBox="1">
            <a:spLocks/>
          </p:cNvSpPr>
          <p:nvPr/>
        </p:nvSpPr>
        <p:spPr>
          <a:xfrm>
            <a:off x="962378" y="4083872"/>
            <a:ext cx="10958689" cy="1609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8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Romi Kaur – Assistant Vice Chancellor</a:t>
            </a:r>
          </a:p>
          <a:p>
            <a:pPr algn="ctr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Maria Tinoco – Director, Academic Budget &amp; Policy</a:t>
            </a:r>
          </a:p>
          <a:p>
            <a:pPr algn="ctr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Viola Kinsman – Director, Administrative Budget &amp; Policy</a:t>
            </a:r>
          </a:p>
          <a:p>
            <a:pPr algn="ctr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Kelli Maxey – Manager, Capital &amp; Long Range Planning</a:t>
            </a:r>
          </a:p>
          <a:p>
            <a:pPr algn="ctr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Regina Ranoa – Principal Analyst, Cost Policy &amp; Analysis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9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Initiatives &amp; Projects – Administrative Budget &amp; Policy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10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307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Major Functions &amp; </a:t>
            </a:r>
            <a:r>
              <a:rPr lang="en-US" sz="2800" dirty="0" smtClean="0"/>
              <a:t>Services – Capital &amp; Long Range Planning</a:t>
            </a:r>
            <a:endParaRPr lang="en-US" sz="2800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1591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662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Initiatives &amp; </a:t>
            </a:r>
            <a:r>
              <a:rPr lang="en-US" sz="2800" dirty="0" smtClean="0"/>
              <a:t>Projects – Capital &amp; Long Range Planning</a:t>
            </a:r>
            <a:endParaRPr lang="en-US" sz="28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1103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209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307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Major Functions &amp; Services – </a:t>
            </a:r>
            <a:r>
              <a:rPr lang="en-US" sz="2800" dirty="0" smtClean="0"/>
              <a:t>Cost </a:t>
            </a:r>
            <a:r>
              <a:rPr lang="en-US" sz="2800" dirty="0"/>
              <a:t>Policy and Analysis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239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36978" y="2009422"/>
            <a:ext cx="8489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Overview of the Team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Campus Level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Major Functions, Services, Initiatives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Academic Budget &amp; Policy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Administrative Budget &amp; Policy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Capital &amp; Long Range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Cost Policy &amp; Analysis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96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FP&amp;A Org </a:t>
            </a:r>
            <a:r>
              <a:rPr lang="en-US" sz="2800" dirty="0"/>
              <a:t>Chart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62256565"/>
              </p:ext>
            </p:extLst>
          </p:nvPr>
        </p:nvGraphicFramePr>
        <p:xfrm>
          <a:off x="1061156" y="936518"/>
          <a:ext cx="9810043" cy="579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68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920A884-552D-AA47-AB99-368ACED1FCFF}" type="slidenum">
              <a:rPr lang="en-US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>
                <a:defRPr/>
              </a:pPr>
              <a:t>4</a:t>
            </a:fld>
            <a:endParaRPr lang="en-US" sz="9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649000"/>
            <a:ext cx="9144000" cy="12512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smtClean="0"/>
              <a:t>FP&amp;A Overview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879889" y="1774987"/>
            <a:ext cx="82290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FP&amp;A Group guides the stewardship of UC Merced’s financial resources and manages fiscal processes and policies in support of the University’s goals.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mission  is to effectively manage the budgetary resources of the campus in support of instruction, research and public service.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provide objective</a:t>
            </a:r>
            <a:r>
              <a:rPr lang="en-US" dirty="0"/>
              <a:t>, accurate and timely information and analyses to inform campus decision-making and strategic planning.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manage the </a:t>
            </a:r>
            <a:r>
              <a:rPr lang="en-US" dirty="0"/>
              <a:t>annual campus budget process and provides short-term and long-range planning for campus budgets. </a:t>
            </a:r>
            <a:r>
              <a:rPr lang="en-US" dirty="0" smtClean="0"/>
              <a:t>We als</a:t>
            </a:r>
            <a:r>
              <a:rPr lang="en-US" dirty="0" smtClean="0"/>
              <a:t>o coordinate </a:t>
            </a:r>
            <a:r>
              <a:rPr lang="en-US" dirty="0"/>
              <a:t>strategic and long-range planning efforts during the earliest phases of program and project development for UC Merced’s capital improvement program.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are focused on developing advanced and collaborative processes for financial management that are reflective of a maturing institution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D3BC-8DC1-9F4D-B410-AC95615F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3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smtClean="0"/>
              <a:t>Campus Level Initiatives: Budget </a:t>
            </a:r>
            <a:r>
              <a:rPr lang="en-US" sz="2800" dirty="0"/>
              <a:t>Management </a:t>
            </a:r>
            <a:r>
              <a:rPr lang="en-US" sz="2800" dirty="0" smtClean="0"/>
              <a:t>Phases Overview</a:t>
            </a:r>
            <a:endParaRPr lang="en-US" sz="2800" dirty="0"/>
          </a:p>
        </p:txBody>
      </p:sp>
      <p:pic>
        <p:nvPicPr>
          <p:cNvPr id="19" name="Graphic 18" descr="Document">
            <a:extLst>
              <a:ext uri="{FF2B5EF4-FFF2-40B4-BE49-F238E27FC236}">
                <a16:creationId xmlns:a16="http://schemas.microsoft.com/office/drawing/2014/main" id="{86EE6B98-5D45-BA48-BA8D-862BB8933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9468" y="3717098"/>
            <a:ext cx="1583000" cy="1583000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07830484"/>
              </p:ext>
            </p:extLst>
          </p:nvPr>
        </p:nvGraphicFramePr>
        <p:xfrm>
          <a:off x="1026998" y="1027906"/>
          <a:ext cx="10138004" cy="568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727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0723-C61B-F946-8472-C22F03A6B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smtClean="0"/>
              <a:t>Campus Level Initiatives: Academic </a:t>
            </a:r>
            <a:r>
              <a:rPr lang="en-US" sz="2800" dirty="0"/>
              <a:t>Budget Planning Process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DEA2E54-34A0-DC4B-BB25-AFB550E879A6}"/>
              </a:ext>
            </a:extLst>
          </p:cNvPr>
          <p:cNvGrpSpPr/>
          <p:nvPr/>
        </p:nvGrpSpPr>
        <p:grpSpPr>
          <a:xfrm>
            <a:off x="881513" y="1999324"/>
            <a:ext cx="10472287" cy="3500327"/>
            <a:chOff x="914400" y="2622177"/>
            <a:chExt cx="10472287" cy="350032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DCBB10B-314A-A446-AB1E-2D978C2A10F4}"/>
                </a:ext>
              </a:extLst>
            </p:cNvPr>
            <p:cNvSpPr/>
            <p:nvPr/>
          </p:nvSpPr>
          <p:spPr>
            <a:xfrm>
              <a:off x="8531505" y="3362738"/>
              <a:ext cx="2638362" cy="27597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4B140EA-AF42-8A4A-A4EE-6190E8DDF9B3}"/>
                </a:ext>
              </a:extLst>
            </p:cNvPr>
            <p:cNvSpPr/>
            <p:nvPr/>
          </p:nvSpPr>
          <p:spPr>
            <a:xfrm>
              <a:off x="5778882" y="3354996"/>
              <a:ext cx="2638362" cy="2767508"/>
            </a:xfrm>
            <a:prstGeom prst="rect">
              <a:avLst/>
            </a:prstGeom>
            <a:solidFill>
              <a:srgbClr val="3D8F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8274038-A127-A04B-B450-0559BE9E5C47}"/>
                </a:ext>
              </a:extLst>
            </p:cNvPr>
            <p:cNvSpPr/>
            <p:nvPr/>
          </p:nvSpPr>
          <p:spPr>
            <a:xfrm>
              <a:off x="3258675" y="3362738"/>
              <a:ext cx="2416283" cy="2759766"/>
            </a:xfrm>
            <a:prstGeom prst="rect">
              <a:avLst/>
            </a:prstGeom>
            <a:solidFill>
              <a:srgbClr val="D1A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F6BA380-F590-6B40-8156-4486B22CC08A}"/>
                </a:ext>
              </a:extLst>
            </p:cNvPr>
            <p:cNvSpPr/>
            <p:nvPr/>
          </p:nvSpPr>
          <p:spPr>
            <a:xfrm>
              <a:off x="914984" y="3120691"/>
              <a:ext cx="2244032" cy="3001813"/>
            </a:xfrm>
            <a:prstGeom prst="rect">
              <a:avLst/>
            </a:prstGeom>
            <a:solidFill>
              <a:srgbClr val="152D4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07F3972-416C-E74C-AA59-BDEDB957D24A}"/>
                </a:ext>
              </a:extLst>
            </p:cNvPr>
            <p:cNvGrpSpPr/>
            <p:nvPr/>
          </p:nvGrpSpPr>
          <p:grpSpPr>
            <a:xfrm>
              <a:off x="914400" y="2622177"/>
              <a:ext cx="10472287" cy="3394310"/>
              <a:chOff x="361633" y="1670935"/>
              <a:chExt cx="7570023" cy="3032306"/>
            </a:xfrm>
          </p:grpSpPr>
          <p:sp>
            <p:nvSpPr>
              <p:cNvPr id="5" name="AutoShape 10">
                <a:extLst>
                  <a:ext uri="{FF2B5EF4-FFF2-40B4-BE49-F238E27FC236}">
                    <a16:creationId xmlns:a16="http://schemas.microsoft.com/office/drawing/2014/main" id="{FC8D8467-9DE6-9543-943F-D7EF962AF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7919" y="1670935"/>
                <a:ext cx="1929066" cy="661580"/>
              </a:xfrm>
              <a:prstGeom prst="chevron">
                <a:avLst>
                  <a:gd name="adj" fmla="val 32490"/>
                </a:avLst>
              </a:prstGeom>
              <a:solidFill>
                <a:srgbClr val="D1AC44"/>
              </a:solidFill>
              <a:ln w="6350" algn="ctr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ctr"/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Class Schedule</a:t>
                </a:r>
              </a:p>
            </p:txBody>
          </p:sp>
          <p:sp>
            <p:nvSpPr>
              <p:cNvPr id="6" name="AutoShape 11">
                <a:extLst>
                  <a:ext uri="{FF2B5EF4-FFF2-40B4-BE49-F238E27FC236}">
                    <a16:creationId xmlns:a16="http://schemas.microsoft.com/office/drawing/2014/main" id="{031DBEE5-CE36-1F40-A625-60920AA1C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33" y="1670935"/>
                <a:ext cx="1791276" cy="661580"/>
              </a:xfrm>
              <a:prstGeom prst="homePlate">
                <a:avLst>
                  <a:gd name="adj" fmla="val 31290"/>
                </a:avLst>
              </a:prstGeom>
              <a:solidFill>
                <a:srgbClr val="152D4F"/>
              </a:solidFill>
              <a:ln w="6350" algn="ctr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ctr"/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en-GB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Curriculum</a:t>
                </a:r>
                <a:r>
                  <a:rPr kumimoji="0" lang="en-GB" b="1" i="0" u="none" strike="noStrike" kern="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 Planning</a:t>
                </a:r>
                <a:endParaRPr lang="en-GB" b="1" kern="0" dirty="0">
                  <a:solidFill>
                    <a:schemeClr val="bg1"/>
                  </a:solidFill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17" name="AutoShape 28">
                <a:extLst>
                  <a:ext uri="{FF2B5EF4-FFF2-40B4-BE49-F238E27FC236}">
                    <a16:creationId xmlns:a16="http://schemas.microsoft.com/office/drawing/2014/main" id="{63E15ADC-1666-4A40-8AC7-48AC7A839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1996" y="1670935"/>
                <a:ext cx="2088572" cy="661580"/>
              </a:xfrm>
              <a:prstGeom prst="chevron">
                <a:avLst>
                  <a:gd name="adj" fmla="val 32358"/>
                </a:avLst>
              </a:prstGeom>
              <a:solidFill>
                <a:srgbClr val="3D8FAE"/>
              </a:solidFill>
              <a:ln w="6350" algn="ctr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ctr"/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Estimated</a:t>
                </a:r>
                <a:r>
                  <a:rPr kumimoji="0" lang="en-GB" b="1" i="0" u="none" strike="noStrike" kern="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 Budget Allocations</a:t>
                </a:r>
                <a:endParaRPr kumimoji="0" lang="en-GB" altLang="ja-JP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ＭＳ Ｐゴシック" panose="020B0600070205080204" pitchFamily="34" charset="-128"/>
                  <a:cs typeface="Arial" pitchFamily="34" charset="0"/>
                </a:endParaRPr>
              </a:p>
            </p:txBody>
          </p:sp>
          <p:sp>
            <p:nvSpPr>
              <p:cNvPr id="18" name="AutoShape 29">
                <a:extLst>
                  <a:ext uri="{FF2B5EF4-FFF2-40B4-BE49-F238E27FC236}">
                    <a16:creationId xmlns:a16="http://schemas.microsoft.com/office/drawing/2014/main" id="{1F1803DE-A307-7B48-8965-39DB03ED9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4800" y="1670935"/>
                <a:ext cx="2066856" cy="661580"/>
              </a:xfrm>
              <a:prstGeom prst="chevron">
                <a:avLst>
                  <a:gd name="adj" fmla="val 30967"/>
                </a:avLst>
              </a:prstGeom>
              <a:solidFill>
                <a:schemeClr val="bg1">
                  <a:lumMod val="50000"/>
                </a:schemeClr>
              </a:solidFill>
              <a:ln w="6350" algn="ctr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ctr"/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itchFamily="34" charset="0"/>
                  </a:rPr>
                  <a:t>Final Budget Allocations</a:t>
                </a:r>
                <a:endParaRPr kumimoji="0" lang="en-GB" altLang="ja-JP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ＭＳ Ｐゴシック" panose="020B0600070205080204" pitchFamily="34" charset="-128"/>
                  <a:cs typeface="Arial" pitchFamily="34" charset="0"/>
                </a:endParaRPr>
              </a:p>
            </p:txBody>
          </p:sp>
          <p:sp>
            <p:nvSpPr>
              <p:cNvPr id="31" name="Rectangle 16">
                <a:extLst>
                  <a:ext uri="{FF2B5EF4-FFF2-40B4-BE49-F238E27FC236}">
                    <a16:creationId xmlns:a16="http://schemas.microsoft.com/office/drawing/2014/main" id="{9CF266A7-5DDB-FE47-9F63-802F2A9E2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566" y="2332515"/>
                <a:ext cx="1466073" cy="2370726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b="1" kern="0" dirty="0">
                    <a:solidFill>
                      <a:prstClr val="black"/>
                    </a:solidFill>
                    <a:ea typeface="ＭＳ Ｐゴシック" charset="-128"/>
                    <a:cs typeface="Arial" pitchFamily="34" charset="0"/>
                  </a:rPr>
                  <a:t>SEPT – OCT 1st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b="1" kern="0" noProof="0" dirty="0">
                  <a:solidFill>
                    <a:prstClr val="black"/>
                  </a:solidFill>
                  <a:ea typeface="ＭＳ Ｐゴシック" charset="-128"/>
                  <a:cs typeface="Arial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kern="0" noProof="0" dirty="0">
                    <a:solidFill>
                      <a:prstClr val="black"/>
                    </a:solidFill>
                    <a:ea typeface="ＭＳ Ｐゴシック" charset="-128"/>
                    <a:cs typeface="Arial" pitchFamily="34" charset="0"/>
                  </a:rPr>
                  <a:t>Department Chairs and Faculty develop curriculum plans</a:t>
                </a: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 charset="-128"/>
                  <a:cs typeface="Arial" pitchFamily="34" charset="0"/>
                </a:endParaRPr>
              </a:p>
            </p:txBody>
          </p:sp>
          <p:sp>
            <p:nvSpPr>
              <p:cNvPr id="32" name="Rectangle 22">
                <a:extLst>
                  <a:ext uri="{FF2B5EF4-FFF2-40B4-BE49-F238E27FC236}">
                    <a16:creationId xmlns:a16="http://schemas.microsoft.com/office/drawing/2014/main" id="{2C776534-77E7-1F4F-BA31-E2698647A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3551" y="2332516"/>
                <a:ext cx="1568325" cy="2370725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altLang="ja-JP" sz="1600" b="1" kern="0" dirty="0">
                    <a:solidFill>
                      <a:prstClr val="black"/>
                    </a:solidFill>
                    <a:ea typeface="ＭＳ Ｐゴシック" charset="-128"/>
                    <a:cs typeface="Arial" pitchFamily="34" charset="0"/>
                  </a:rPr>
                  <a:t>OCT 1st – DEC 3rd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altLang="ja-JP" sz="1600" b="1" kern="0" dirty="0">
                  <a:solidFill>
                    <a:prstClr val="black"/>
                  </a:solidFill>
                  <a:ea typeface="ＭＳ Ｐゴシック" charset="-128"/>
                  <a:cs typeface="Arial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altLang="ja-JP" sz="1600" kern="0" dirty="0">
                    <a:solidFill>
                      <a:prstClr val="black"/>
                    </a:solidFill>
                    <a:ea typeface="ＭＳ Ｐゴシック" charset="-128"/>
                    <a:cs typeface="Arial" pitchFamily="34" charset="0"/>
                  </a:rPr>
                  <a:t>Review of Expenditures,  Targets data</a:t>
                </a:r>
                <a:endParaRPr kumimoji="0" lang="en-GB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 charset="-128"/>
                  <a:cs typeface="Arial" pitchFamily="34" charset="0"/>
                </a:endParaRPr>
              </a:p>
            </p:txBody>
          </p:sp>
          <p:sp>
            <p:nvSpPr>
              <p:cNvPr id="33" name="Rectangle 34">
                <a:extLst>
                  <a:ext uri="{FF2B5EF4-FFF2-40B4-BE49-F238E27FC236}">
                    <a16:creationId xmlns:a16="http://schemas.microsoft.com/office/drawing/2014/main" id="{7AAEC2F6-7C23-2147-B093-8178DE6BA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4865" y="2332515"/>
                <a:ext cx="1734511" cy="2370726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ja-JP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JAN 16</a:t>
                </a:r>
                <a:r>
                  <a:rPr kumimoji="0" lang="en-GB" altLang="ja-JP" sz="1600" b="1" i="0" u="none" strike="noStrike" kern="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th</a:t>
                </a:r>
                <a:r>
                  <a:rPr kumimoji="0" lang="en-GB" altLang="ja-JP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 – Feb 8th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 charset="-128"/>
                  <a:cs typeface="Arial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ja-JP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Review and Finalize Curriculum</a:t>
                </a:r>
                <a:r>
                  <a:rPr kumimoji="0" lang="en-GB" altLang="ja-JP" sz="1600" b="0" i="0" u="none" strike="noStrike" kern="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 Targets</a:t>
                </a:r>
                <a:endParaRPr kumimoji="0" lang="en-GB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 charset="-128"/>
                  <a:cs typeface="Arial" pitchFamily="34" charset="0"/>
                </a:endParaRPr>
              </a:p>
            </p:txBody>
          </p:sp>
          <p:sp>
            <p:nvSpPr>
              <p:cNvPr id="34" name="Rectangle 40">
                <a:extLst>
                  <a:ext uri="{FF2B5EF4-FFF2-40B4-BE49-F238E27FC236}">
                    <a16:creationId xmlns:a16="http://schemas.microsoft.com/office/drawing/2014/main" id="{B9FD5D46-A766-6040-B6FC-8BB2FABD49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148" y="2332515"/>
                <a:ext cx="1756403" cy="2370726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88900" tIns="88900" rIns="88900" bIns="8890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ja-JP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DEC 7th - JAN 15th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 charset="-128"/>
                  <a:cs typeface="Arial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ja-JP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Calculation of Est. allocations, Incremental</a:t>
                </a:r>
                <a:r>
                  <a:rPr kumimoji="0" lang="en-GB" altLang="ja-JP" sz="1600" b="0" i="0" u="none" strike="noStrike" kern="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  <a:cs typeface="Arial" pitchFamily="34" charset="0"/>
                  </a:rPr>
                  <a:t> Revenues and Other known commitments</a:t>
                </a:r>
                <a:endParaRPr kumimoji="0" lang="en-GB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 charset="-128"/>
                  <a:cs typeface="Arial" pitchFamily="34" charset="0"/>
                </a:endParaRPr>
              </a:p>
            </p:txBody>
          </p:sp>
        </p:grpSp>
        <p:pic>
          <p:nvPicPr>
            <p:cNvPr id="7" name="Graphic 6" descr="Checkmark">
              <a:extLst>
                <a:ext uri="{FF2B5EF4-FFF2-40B4-BE49-F238E27FC236}">
                  <a16:creationId xmlns:a16="http://schemas.microsoft.com/office/drawing/2014/main" id="{CBFC1228-4FAF-8845-A768-F5ADC3811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74935" y="4990702"/>
              <a:ext cx="914400" cy="914400"/>
            </a:xfrm>
            <a:prstGeom prst="rect">
              <a:avLst/>
            </a:prstGeom>
          </p:spPr>
        </p:pic>
      </p:grpSp>
      <p:pic>
        <p:nvPicPr>
          <p:cNvPr id="19" name="Graphic 6" descr="Checkmark">
            <a:extLst>
              <a:ext uri="{FF2B5EF4-FFF2-40B4-BE49-F238E27FC236}">
                <a16:creationId xmlns:a16="http://schemas.microsoft.com/office/drawing/2014/main" id="{CBFC1228-4FAF-8845-A768-F5ADC3811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6729" y="4367849"/>
            <a:ext cx="914400" cy="914400"/>
          </a:xfrm>
          <a:prstGeom prst="rect">
            <a:avLst/>
          </a:prstGeom>
        </p:spPr>
      </p:pic>
      <p:pic>
        <p:nvPicPr>
          <p:cNvPr id="20" name="Graphic 6" descr="Checkmark">
            <a:extLst>
              <a:ext uri="{FF2B5EF4-FFF2-40B4-BE49-F238E27FC236}">
                <a16:creationId xmlns:a16="http://schemas.microsoft.com/office/drawing/2014/main" id="{CBFC1228-4FAF-8845-A768-F5ADC3811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6286" y="4367849"/>
            <a:ext cx="914400" cy="914400"/>
          </a:xfrm>
          <a:prstGeom prst="rect">
            <a:avLst/>
          </a:prstGeom>
        </p:spPr>
      </p:pic>
      <p:pic>
        <p:nvPicPr>
          <p:cNvPr id="21" name="Graphic 6" descr="Checkmark">
            <a:extLst>
              <a:ext uri="{FF2B5EF4-FFF2-40B4-BE49-F238E27FC236}">
                <a16:creationId xmlns:a16="http://schemas.microsoft.com/office/drawing/2014/main" id="{AF55428E-19E6-4B76-AEEB-89AFE32390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60599" y="43007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5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307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Major Functions &amp; Services – Academic Budget &amp; Policy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8800"/>
          <a:ext cx="10515600" cy="4403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577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Initiatives &amp; Projects – Academic Budget &amp; Policy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452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307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Major Functions &amp; Services – Administrative Budget &amp; Policy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280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242852"/>
      </a:dk2>
      <a:lt2>
        <a:srgbClr val="3798CB"/>
      </a:lt2>
      <a:accent1>
        <a:srgbClr val="3B97C9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6461</TotalTime>
  <Words>895</Words>
  <Application>Microsoft Office PowerPoint</Application>
  <PresentationFormat>Widescreen</PresentationFormat>
  <Paragraphs>181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DengXian</vt:lpstr>
      <vt:lpstr>DengXian Light</vt:lpstr>
      <vt:lpstr>Office Theme</vt:lpstr>
      <vt:lpstr>Financial Planning and Analysis</vt:lpstr>
      <vt:lpstr>Agenda</vt:lpstr>
      <vt:lpstr>FP&amp;A Org Chart</vt:lpstr>
      <vt:lpstr>FP&amp;A Overview</vt:lpstr>
      <vt:lpstr>Campus Level Initiatives: Budget Management Phases Overview</vt:lpstr>
      <vt:lpstr>Campus Level Initiatives: Academic Budget Planning Process</vt:lpstr>
      <vt:lpstr>Major Functions &amp; Services – Academic Budget &amp; Policy</vt:lpstr>
      <vt:lpstr>Major Initiatives &amp; Projects – Academic Budget &amp; Policy</vt:lpstr>
      <vt:lpstr>Major Functions &amp; Services – Administrative Budget &amp; Policy</vt:lpstr>
      <vt:lpstr>Major Initiatives &amp; Projects – Administrative Budget &amp; Policy</vt:lpstr>
      <vt:lpstr>Major Functions &amp; Services – Capital &amp; Long Range Planning</vt:lpstr>
      <vt:lpstr>Major Initiatives &amp; Projects – Capital &amp; Long Range Planning</vt:lpstr>
      <vt:lpstr>Major Functions &amp; Services – Cost Policy and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Shoba Spencer</dc:creator>
  <cp:lastModifiedBy>Romi Kaur</cp:lastModifiedBy>
  <cp:revision>125</cp:revision>
  <dcterms:created xsi:type="dcterms:W3CDTF">2019-01-05T04:27:14Z</dcterms:created>
  <dcterms:modified xsi:type="dcterms:W3CDTF">2019-06-25T14:59:23Z</dcterms:modified>
</cp:coreProperties>
</file>