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4" r:id="rId1"/>
  </p:sldMasterIdLst>
  <p:notesMasterIdLst>
    <p:notesMasterId r:id="rId9"/>
  </p:notesMasterIdLst>
  <p:sldIdLst>
    <p:sldId id="475" r:id="rId2"/>
    <p:sldId id="511" r:id="rId3"/>
    <p:sldId id="514" r:id="rId4"/>
    <p:sldId id="512" r:id="rId5"/>
    <p:sldId id="515" r:id="rId6"/>
    <p:sldId id="516" r:id="rId7"/>
    <p:sldId id="51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856"/>
    <a:srgbClr val="D1AC44"/>
    <a:srgbClr val="5C7787"/>
    <a:srgbClr val="74C1D1"/>
    <a:srgbClr val="CECCCD"/>
    <a:srgbClr val="B55B4D"/>
    <a:srgbClr val="69AC94"/>
    <a:srgbClr val="20547D"/>
    <a:srgbClr val="521B93"/>
    <a:srgbClr val="1A2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26" autoAdjust="0"/>
  </p:normalViewPr>
  <p:slideViewPr>
    <p:cSldViewPr snapToGrid="0" snapToObjects="1">
      <p:cViewPr varScale="1">
        <p:scale>
          <a:sx n="75" d="100"/>
          <a:sy n="75" d="100"/>
        </p:scale>
        <p:origin x="77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CC4040-E08A-475F-9202-E5F5B6EB5B9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7160010-ED0E-42A8-975F-4FFF27B8F2A9}">
      <dgm:prSet phldrT="[Text]"/>
      <dgm:spPr/>
      <dgm:t>
        <a:bodyPr/>
        <a:lstStyle/>
        <a:p>
          <a:r>
            <a:rPr lang="en-US" dirty="0"/>
            <a:t>Associate Vice Chancellor</a:t>
          </a:r>
        </a:p>
      </dgm:t>
    </dgm:pt>
    <dgm:pt modelId="{ABA4B4C8-404A-4322-B129-44AE4BACA8D3}" type="parTrans" cxnId="{AAC3AB28-27B1-4E3A-A4D4-7412464E089F}">
      <dgm:prSet/>
      <dgm:spPr/>
      <dgm:t>
        <a:bodyPr/>
        <a:lstStyle/>
        <a:p>
          <a:endParaRPr lang="en-US"/>
        </a:p>
      </dgm:t>
    </dgm:pt>
    <dgm:pt modelId="{85BF6288-A6F2-4D84-BA47-93C3AE2D9836}" type="sibTrans" cxnId="{AAC3AB28-27B1-4E3A-A4D4-7412464E089F}">
      <dgm:prSet/>
      <dgm:spPr/>
      <dgm:t>
        <a:bodyPr/>
        <a:lstStyle/>
        <a:p>
          <a:endParaRPr lang="en-US"/>
        </a:p>
      </dgm:t>
    </dgm:pt>
    <dgm:pt modelId="{49AB432E-CDF6-44FF-90DE-DDE267956726}" type="asst">
      <dgm:prSet phldrT="[Text]"/>
      <dgm:spPr>
        <a:solidFill>
          <a:srgbClr val="00B0F0"/>
        </a:solidFill>
      </dgm:spPr>
      <dgm:t>
        <a:bodyPr/>
        <a:lstStyle/>
        <a:p>
          <a:r>
            <a:rPr lang="en-US" dirty="0"/>
            <a:t>AFI</a:t>
          </a:r>
        </a:p>
        <a:p>
          <a:r>
            <a:rPr lang="en-US" dirty="0"/>
            <a:t>LEADERSHIP TEAM</a:t>
          </a:r>
        </a:p>
      </dgm:t>
    </dgm:pt>
    <dgm:pt modelId="{D2CB9521-603C-4B1D-AA46-2CA1A5187A7A}" type="parTrans" cxnId="{0199F378-7FA4-4877-939F-032C0BCFA729}">
      <dgm:prSet/>
      <dgm:spPr/>
      <dgm:t>
        <a:bodyPr/>
        <a:lstStyle/>
        <a:p>
          <a:endParaRPr lang="en-US"/>
        </a:p>
      </dgm:t>
    </dgm:pt>
    <dgm:pt modelId="{CAF1AF04-AA4F-426F-A9EB-9CE30D3FF024}" type="sibTrans" cxnId="{0199F378-7FA4-4877-939F-032C0BCFA729}">
      <dgm:prSet/>
      <dgm:spPr/>
      <dgm:t>
        <a:bodyPr/>
        <a:lstStyle/>
        <a:p>
          <a:endParaRPr lang="en-US"/>
        </a:p>
      </dgm:t>
    </dgm:pt>
    <dgm:pt modelId="{5D6811B9-71E1-42B7-9459-6DDE26D28858}">
      <dgm:prSet phldrT="[Text]"/>
      <dgm:spPr>
        <a:solidFill>
          <a:srgbClr val="00B0F0"/>
        </a:solidFill>
      </dgm:spPr>
      <dgm:t>
        <a:bodyPr/>
        <a:lstStyle/>
        <a:p>
          <a:r>
            <a:rPr lang="en-US" dirty="0"/>
            <a:t>AFI</a:t>
          </a:r>
        </a:p>
        <a:p>
          <a:r>
            <a:rPr lang="en-US" dirty="0"/>
            <a:t>DIRECTORS</a:t>
          </a:r>
        </a:p>
      </dgm:t>
    </dgm:pt>
    <dgm:pt modelId="{57970E19-6CC2-4811-A00C-B1BE60912EEB}" type="parTrans" cxnId="{C30ABD93-E6EB-433A-828A-B54C4580C669}">
      <dgm:prSet/>
      <dgm:spPr/>
      <dgm:t>
        <a:bodyPr/>
        <a:lstStyle/>
        <a:p>
          <a:endParaRPr lang="en-US"/>
        </a:p>
      </dgm:t>
    </dgm:pt>
    <dgm:pt modelId="{84D0C8BD-B9AF-4246-8249-2C9E45BCCE2E}" type="sibTrans" cxnId="{C30ABD93-E6EB-433A-828A-B54C4580C669}">
      <dgm:prSet/>
      <dgm:spPr/>
      <dgm:t>
        <a:bodyPr/>
        <a:lstStyle/>
        <a:p>
          <a:endParaRPr lang="en-US"/>
        </a:p>
      </dgm:t>
    </dgm:pt>
    <dgm:pt modelId="{1B74ABDC-8404-4224-8750-80E27CF680B8}" type="asst">
      <dgm:prSet/>
      <dgm:spPr/>
      <dgm:t>
        <a:bodyPr/>
        <a:lstStyle/>
        <a:p>
          <a:r>
            <a:rPr lang="en-US" dirty="0"/>
            <a:t>Admin Assistant</a:t>
          </a:r>
        </a:p>
      </dgm:t>
    </dgm:pt>
    <dgm:pt modelId="{60F9A455-EE5B-43C5-BE5D-E80CA1458818}" type="parTrans" cxnId="{F9F8AB7D-8F1E-44C2-8BE4-87A8AC8ECEFE}">
      <dgm:prSet/>
      <dgm:spPr/>
      <dgm:t>
        <a:bodyPr/>
        <a:lstStyle/>
        <a:p>
          <a:endParaRPr lang="en-US"/>
        </a:p>
      </dgm:t>
    </dgm:pt>
    <dgm:pt modelId="{1AD65EDE-B9CE-423C-A88F-32AD849107BD}" type="sibTrans" cxnId="{F9F8AB7D-8F1E-44C2-8BE4-87A8AC8ECEFE}">
      <dgm:prSet/>
      <dgm:spPr/>
      <dgm:t>
        <a:bodyPr/>
        <a:lstStyle/>
        <a:p>
          <a:endParaRPr lang="en-US"/>
        </a:p>
      </dgm:t>
    </dgm:pt>
    <dgm:pt modelId="{66288F66-8759-45EA-B702-B827DB9849A4}">
      <dgm:prSet/>
      <dgm:spPr/>
      <dgm:t>
        <a:bodyPr/>
        <a:lstStyle/>
        <a:p>
          <a:r>
            <a:rPr lang="en-US" dirty="0"/>
            <a:t>Director </a:t>
          </a:r>
        </a:p>
        <a:p>
          <a:r>
            <a:rPr lang="en-US" dirty="0"/>
            <a:t>Marketing</a:t>
          </a:r>
        </a:p>
      </dgm:t>
    </dgm:pt>
    <dgm:pt modelId="{7D86D7EC-03E6-4D6B-8AA7-0C65E2D717AE}" type="parTrans" cxnId="{9DE5D162-467A-4DDC-AD36-B4799C687E61}">
      <dgm:prSet/>
      <dgm:spPr/>
      <dgm:t>
        <a:bodyPr/>
        <a:lstStyle/>
        <a:p>
          <a:endParaRPr lang="en-US"/>
        </a:p>
      </dgm:t>
    </dgm:pt>
    <dgm:pt modelId="{53031BB5-C672-4C9E-A4B8-1C94A012D1D1}" type="sibTrans" cxnId="{9DE5D162-467A-4DDC-AD36-B4799C687E61}">
      <dgm:prSet/>
      <dgm:spPr/>
      <dgm:t>
        <a:bodyPr/>
        <a:lstStyle/>
        <a:p>
          <a:endParaRPr lang="en-US"/>
        </a:p>
      </dgm:t>
    </dgm:pt>
    <dgm:pt modelId="{2DEA93CD-9E21-4256-945B-B1220CCD7D20}">
      <dgm:prSet/>
      <dgm:spPr/>
      <dgm:t>
        <a:bodyPr/>
        <a:lstStyle/>
        <a:p>
          <a:r>
            <a:rPr lang="en-US" dirty="0"/>
            <a:t>Executive Director</a:t>
          </a:r>
        </a:p>
        <a:p>
          <a:r>
            <a:rPr lang="en-US" dirty="0"/>
            <a:t>Operations &amp; Finance</a:t>
          </a:r>
        </a:p>
      </dgm:t>
    </dgm:pt>
    <dgm:pt modelId="{9DF6E68F-D4B8-4C0F-B92F-72C6808E7971}" type="parTrans" cxnId="{38DBDC42-2B01-4389-9DDF-AA4C45B9802C}">
      <dgm:prSet/>
      <dgm:spPr/>
      <dgm:t>
        <a:bodyPr/>
        <a:lstStyle/>
        <a:p>
          <a:endParaRPr lang="en-US"/>
        </a:p>
      </dgm:t>
    </dgm:pt>
    <dgm:pt modelId="{9031C69D-7962-4B13-A2E5-0E7561B99636}" type="sibTrans" cxnId="{38DBDC42-2B01-4389-9DDF-AA4C45B9802C}">
      <dgm:prSet/>
      <dgm:spPr/>
      <dgm:t>
        <a:bodyPr/>
        <a:lstStyle/>
        <a:p>
          <a:endParaRPr lang="en-US"/>
        </a:p>
      </dgm:t>
    </dgm:pt>
    <dgm:pt modelId="{A7342D83-152A-4068-9EA8-D2DC2EEBA9D6}">
      <dgm:prSet/>
      <dgm:spPr/>
      <dgm:t>
        <a:bodyPr/>
        <a:lstStyle/>
        <a:p>
          <a:r>
            <a:rPr lang="en-US" dirty="0"/>
            <a:t>Director</a:t>
          </a:r>
        </a:p>
        <a:p>
          <a:r>
            <a:rPr lang="en-US" dirty="0"/>
            <a:t>ECEC</a:t>
          </a:r>
        </a:p>
      </dgm:t>
    </dgm:pt>
    <dgm:pt modelId="{4BDADF01-1A8A-40E6-AB0A-E99A72E6BFD1}" type="parTrans" cxnId="{3B011474-9C3D-4541-B479-8971B8374646}">
      <dgm:prSet/>
      <dgm:spPr/>
      <dgm:t>
        <a:bodyPr/>
        <a:lstStyle/>
        <a:p>
          <a:endParaRPr lang="en-US"/>
        </a:p>
      </dgm:t>
    </dgm:pt>
    <dgm:pt modelId="{92F48CEA-6C33-43FF-B610-83A5EDE78DF4}" type="sibTrans" cxnId="{3B011474-9C3D-4541-B479-8971B8374646}">
      <dgm:prSet/>
      <dgm:spPr/>
      <dgm:t>
        <a:bodyPr/>
        <a:lstStyle/>
        <a:p>
          <a:endParaRPr lang="en-US"/>
        </a:p>
      </dgm:t>
    </dgm:pt>
    <dgm:pt modelId="{D71FDB27-0DC8-41B5-93D8-9FE011720F50}">
      <dgm:prSet/>
      <dgm:spPr/>
      <dgm:t>
        <a:bodyPr/>
        <a:lstStyle/>
        <a:p>
          <a:r>
            <a:rPr lang="en-US" dirty="0"/>
            <a:t>Director</a:t>
          </a:r>
        </a:p>
        <a:p>
          <a:r>
            <a:rPr lang="en-US" dirty="0"/>
            <a:t>Dining Services</a:t>
          </a:r>
        </a:p>
      </dgm:t>
    </dgm:pt>
    <dgm:pt modelId="{6DB1C778-3A32-424B-9BFD-9AED05B66A65}" type="parTrans" cxnId="{6C65C6DA-D0C6-40D9-B6DB-C9B33591E648}">
      <dgm:prSet/>
      <dgm:spPr/>
      <dgm:t>
        <a:bodyPr/>
        <a:lstStyle/>
        <a:p>
          <a:endParaRPr lang="en-US"/>
        </a:p>
      </dgm:t>
    </dgm:pt>
    <dgm:pt modelId="{88FBCBBB-E510-4B6D-930C-ADD50A972CA9}" type="sibTrans" cxnId="{6C65C6DA-D0C6-40D9-B6DB-C9B33591E648}">
      <dgm:prSet/>
      <dgm:spPr/>
      <dgm:t>
        <a:bodyPr/>
        <a:lstStyle/>
        <a:p>
          <a:endParaRPr lang="en-US"/>
        </a:p>
      </dgm:t>
    </dgm:pt>
    <dgm:pt modelId="{E53B59B7-B30E-4D1A-AC76-9F96C9743CB4}">
      <dgm:prSet/>
      <dgm:spPr/>
      <dgm:t>
        <a:bodyPr/>
        <a:lstStyle/>
        <a:p>
          <a:r>
            <a:rPr lang="en-US" dirty="0"/>
            <a:t>Director</a:t>
          </a:r>
        </a:p>
        <a:p>
          <a:r>
            <a:rPr lang="en-US" dirty="0"/>
            <a:t>Bookstore</a:t>
          </a:r>
        </a:p>
      </dgm:t>
    </dgm:pt>
    <dgm:pt modelId="{52233982-FEBD-450D-8026-A11A71A057F7}" type="parTrans" cxnId="{13580B3D-23DF-4023-9CD5-E71AAE02F1B3}">
      <dgm:prSet/>
      <dgm:spPr/>
      <dgm:t>
        <a:bodyPr/>
        <a:lstStyle/>
        <a:p>
          <a:endParaRPr lang="en-US"/>
        </a:p>
      </dgm:t>
    </dgm:pt>
    <dgm:pt modelId="{3B72F535-064B-4FAC-B7BC-266D4764B884}" type="sibTrans" cxnId="{13580B3D-23DF-4023-9CD5-E71AAE02F1B3}">
      <dgm:prSet/>
      <dgm:spPr/>
      <dgm:t>
        <a:bodyPr/>
        <a:lstStyle/>
        <a:p>
          <a:endParaRPr lang="en-US"/>
        </a:p>
      </dgm:t>
    </dgm:pt>
    <dgm:pt modelId="{9AF587CE-F32F-495D-9CDB-8EDAEF4BF39A}">
      <dgm:prSet/>
      <dgm:spPr/>
      <dgm:t>
        <a:bodyPr/>
        <a:lstStyle/>
        <a:p>
          <a:r>
            <a:rPr lang="en-US" dirty="0"/>
            <a:t>Director</a:t>
          </a:r>
        </a:p>
        <a:p>
          <a:r>
            <a:rPr lang="en-US" dirty="0"/>
            <a:t>Conference Center</a:t>
          </a:r>
        </a:p>
      </dgm:t>
    </dgm:pt>
    <dgm:pt modelId="{C53FDEDE-B18F-4900-9596-7806CCA4F99F}" type="parTrans" cxnId="{E721A6B9-10D9-422E-ACC5-0571CDD1BF78}">
      <dgm:prSet/>
      <dgm:spPr/>
      <dgm:t>
        <a:bodyPr/>
        <a:lstStyle/>
        <a:p>
          <a:endParaRPr lang="en-US"/>
        </a:p>
      </dgm:t>
    </dgm:pt>
    <dgm:pt modelId="{2AC09636-D91D-4CBA-9A49-B24F58210C1C}" type="sibTrans" cxnId="{E721A6B9-10D9-422E-ACC5-0571CDD1BF78}">
      <dgm:prSet/>
      <dgm:spPr/>
      <dgm:t>
        <a:bodyPr/>
        <a:lstStyle/>
        <a:p>
          <a:endParaRPr lang="en-US"/>
        </a:p>
      </dgm:t>
    </dgm:pt>
    <dgm:pt modelId="{ABEC3832-6D8C-4400-A513-EC6416CE743D}">
      <dgm:prSet/>
      <dgm:spPr/>
      <dgm:t>
        <a:bodyPr/>
        <a:lstStyle/>
        <a:p>
          <a:r>
            <a:rPr lang="en-US" dirty="0"/>
            <a:t>Director</a:t>
          </a:r>
        </a:p>
        <a:p>
          <a:r>
            <a:rPr lang="en-US" dirty="0"/>
            <a:t>TAPS</a:t>
          </a:r>
        </a:p>
      </dgm:t>
    </dgm:pt>
    <dgm:pt modelId="{AEC3BD4D-5473-42D0-9EA4-BED982B01A6A}" type="parTrans" cxnId="{826E4045-41B1-41AF-9679-1C956A3B44F9}">
      <dgm:prSet/>
      <dgm:spPr/>
      <dgm:t>
        <a:bodyPr/>
        <a:lstStyle/>
        <a:p>
          <a:endParaRPr lang="en-US"/>
        </a:p>
      </dgm:t>
    </dgm:pt>
    <dgm:pt modelId="{4C2D9147-44BE-43EA-AA68-60BEABCAAEE8}" type="sibTrans" cxnId="{826E4045-41B1-41AF-9679-1C956A3B44F9}">
      <dgm:prSet/>
      <dgm:spPr/>
      <dgm:t>
        <a:bodyPr/>
        <a:lstStyle/>
        <a:p>
          <a:endParaRPr lang="en-US"/>
        </a:p>
      </dgm:t>
    </dgm:pt>
    <dgm:pt modelId="{A1379C76-AABF-4650-A48F-E39220054C4F}">
      <dgm:prSet/>
      <dgm:spPr/>
      <dgm:t>
        <a:bodyPr/>
        <a:lstStyle/>
        <a:p>
          <a:r>
            <a:rPr lang="en-US" dirty="0"/>
            <a:t>Director</a:t>
          </a:r>
        </a:p>
        <a:p>
          <a:r>
            <a:rPr lang="en-US" dirty="0"/>
            <a:t>Housing	</a:t>
          </a:r>
        </a:p>
      </dgm:t>
    </dgm:pt>
    <dgm:pt modelId="{E86D841B-E04F-4695-8DBB-4D684F6D94AB}" type="parTrans" cxnId="{581EAE06-FC3D-4B96-8526-7DCBDB3C98BA}">
      <dgm:prSet/>
      <dgm:spPr/>
      <dgm:t>
        <a:bodyPr/>
        <a:lstStyle/>
        <a:p>
          <a:endParaRPr lang="en-US"/>
        </a:p>
      </dgm:t>
    </dgm:pt>
    <dgm:pt modelId="{3C769F0F-25A3-4707-A70B-2A89A4E4768C}" type="sibTrans" cxnId="{581EAE06-FC3D-4B96-8526-7DCBDB3C98BA}">
      <dgm:prSet/>
      <dgm:spPr/>
      <dgm:t>
        <a:bodyPr/>
        <a:lstStyle/>
        <a:p>
          <a:endParaRPr lang="en-US"/>
        </a:p>
      </dgm:t>
    </dgm:pt>
    <dgm:pt modelId="{7BF7E199-D25F-4EA4-98AE-0BB163199A6D}">
      <dgm:prSet/>
      <dgm:spPr/>
      <dgm:t>
        <a:bodyPr/>
        <a:lstStyle/>
        <a:p>
          <a:r>
            <a:rPr lang="en-US" dirty="0"/>
            <a:t>FUTURE</a:t>
          </a:r>
        </a:p>
        <a:p>
          <a:r>
            <a:rPr lang="en-US" dirty="0"/>
            <a:t>Mail / Package Services</a:t>
          </a:r>
        </a:p>
      </dgm:t>
    </dgm:pt>
    <dgm:pt modelId="{2E83D260-0C0D-4972-8CEA-0765B3FD581C}" type="parTrans" cxnId="{7C5EBFD0-BD13-4ECA-B670-109F6986EABC}">
      <dgm:prSet/>
      <dgm:spPr/>
      <dgm:t>
        <a:bodyPr/>
        <a:lstStyle/>
        <a:p>
          <a:endParaRPr lang="en-US"/>
        </a:p>
      </dgm:t>
    </dgm:pt>
    <dgm:pt modelId="{4407E217-FA11-4354-B7BD-C92B804D97A7}" type="sibTrans" cxnId="{7C5EBFD0-BD13-4ECA-B670-109F6986EABC}">
      <dgm:prSet/>
      <dgm:spPr/>
      <dgm:t>
        <a:bodyPr/>
        <a:lstStyle/>
        <a:p>
          <a:endParaRPr lang="en-US"/>
        </a:p>
      </dgm:t>
    </dgm:pt>
    <dgm:pt modelId="{49BE70EC-F7CB-4FC6-9D84-463F96AED42A}">
      <dgm:prSet/>
      <dgm:spPr/>
      <dgm:t>
        <a:bodyPr/>
        <a:lstStyle/>
        <a:p>
          <a:r>
            <a:rPr lang="en-US" dirty="0"/>
            <a:t>FUTURE</a:t>
          </a:r>
        </a:p>
        <a:p>
          <a:r>
            <a:rPr lang="en-US" dirty="0"/>
            <a:t>AUXILIARY</a:t>
          </a:r>
        </a:p>
      </dgm:t>
    </dgm:pt>
    <dgm:pt modelId="{979A9C8A-1B23-40D3-9015-9794E282D649}" type="parTrans" cxnId="{5596528C-CD2E-4510-B3AA-92DEF50C1A82}">
      <dgm:prSet/>
      <dgm:spPr/>
      <dgm:t>
        <a:bodyPr/>
        <a:lstStyle/>
        <a:p>
          <a:endParaRPr lang="en-US"/>
        </a:p>
      </dgm:t>
    </dgm:pt>
    <dgm:pt modelId="{A1FC37F5-AEAE-4845-BAC9-E44CBC13E849}" type="sibTrans" cxnId="{5596528C-CD2E-4510-B3AA-92DEF50C1A82}">
      <dgm:prSet/>
      <dgm:spPr/>
      <dgm:t>
        <a:bodyPr/>
        <a:lstStyle/>
        <a:p>
          <a:endParaRPr lang="en-US"/>
        </a:p>
      </dgm:t>
    </dgm:pt>
    <dgm:pt modelId="{697F0A77-5CC2-427C-AEC3-FD495D00FED3}">
      <dgm:prSet/>
      <dgm:spPr/>
      <dgm:t>
        <a:bodyPr/>
        <a:lstStyle/>
        <a:p>
          <a:r>
            <a:rPr lang="en-US" dirty="0"/>
            <a:t>TBD</a:t>
          </a:r>
        </a:p>
      </dgm:t>
    </dgm:pt>
    <dgm:pt modelId="{E2AF9C0B-8F06-4A7C-93E4-5CC1D459EB23}" type="sibTrans" cxnId="{60EA9003-04C0-4BFA-9244-D0E5C238C3B6}">
      <dgm:prSet/>
      <dgm:spPr/>
      <dgm:t>
        <a:bodyPr/>
        <a:lstStyle/>
        <a:p>
          <a:endParaRPr lang="en-US"/>
        </a:p>
      </dgm:t>
    </dgm:pt>
    <dgm:pt modelId="{10D92E51-9183-4333-9292-B9E24C97349D}" type="parTrans" cxnId="{60EA9003-04C0-4BFA-9244-D0E5C238C3B6}">
      <dgm:prSet/>
      <dgm:spPr/>
      <dgm:t>
        <a:bodyPr/>
        <a:lstStyle/>
        <a:p>
          <a:endParaRPr lang="en-US"/>
        </a:p>
      </dgm:t>
    </dgm:pt>
    <dgm:pt modelId="{5C853ED1-5BD4-4A7F-9EB2-3DC4EC3DBCE7}">
      <dgm:prSet/>
      <dgm:spPr/>
      <dgm:t>
        <a:bodyPr/>
        <a:lstStyle/>
        <a:p>
          <a:r>
            <a:rPr lang="en-US" dirty="0"/>
            <a:t>TAPS </a:t>
          </a:r>
        </a:p>
        <a:p>
          <a:r>
            <a:rPr lang="en-US" dirty="0"/>
            <a:t>Team</a:t>
          </a:r>
        </a:p>
      </dgm:t>
    </dgm:pt>
    <dgm:pt modelId="{3B9A885C-D97F-4520-A936-034F8653C34A}" type="parTrans" cxnId="{70489ED2-91D2-4215-911A-391C2A73AA9D}">
      <dgm:prSet/>
      <dgm:spPr/>
      <dgm:t>
        <a:bodyPr/>
        <a:lstStyle/>
        <a:p>
          <a:endParaRPr lang="en-US"/>
        </a:p>
      </dgm:t>
    </dgm:pt>
    <dgm:pt modelId="{B39A0C90-9632-49DA-BB81-E66F911DA72A}" type="sibTrans" cxnId="{70489ED2-91D2-4215-911A-391C2A73AA9D}">
      <dgm:prSet/>
      <dgm:spPr/>
      <dgm:t>
        <a:bodyPr/>
        <a:lstStyle/>
        <a:p>
          <a:endParaRPr lang="en-US"/>
        </a:p>
      </dgm:t>
    </dgm:pt>
    <dgm:pt modelId="{7A7200FA-975D-4146-80A5-E730BB231C82}">
      <dgm:prSet/>
      <dgm:spPr/>
      <dgm:t>
        <a:bodyPr/>
        <a:lstStyle/>
        <a:p>
          <a:r>
            <a:rPr lang="en-US" dirty="0"/>
            <a:t>ECEC</a:t>
          </a:r>
        </a:p>
        <a:p>
          <a:r>
            <a:rPr lang="en-US" dirty="0"/>
            <a:t>Team</a:t>
          </a:r>
        </a:p>
      </dgm:t>
    </dgm:pt>
    <dgm:pt modelId="{3E4134A1-699F-49DD-8761-17856E23B6C2}" type="parTrans" cxnId="{32167D50-CE55-4F74-8DD5-6C7D68138215}">
      <dgm:prSet/>
      <dgm:spPr/>
      <dgm:t>
        <a:bodyPr/>
        <a:lstStyle/>
        <a:p>
          <a:endParaRPr lang="en-US"/>
        </a:p>
      </dgm:t>
    </dgm:pt>
    <dgm:pt modelId="{F6F36C6C-B08A-47B8-A4FE-D9E4ADF63A47}" type="sibTrans" cxnId="{32167D50-CE55-4F74-8DD5-6C7D68138215}">
      <dgm:prSet/>
      <dgm:spPr/>
      <dgm:t>
        <a:bodyPr/>
        <a:lstStyle/>
        <a:p>
          <a:endParaRPr lang="en-US"/>
        </a:p>
      </dgm:t>
    </dgm:pt>
    <dgm:pt modelId="{07E5D225-95C1-4841-A840-F009E2506826}">
      <dgm:prSet/>
      <dgm:spPr/>
      <dgm:t>
        <a:bodyPr/>
        <a:lstStyle/>
        <a:p>
          <a:r>
            <a:rPr lang="en-US" dirty="0"/>
            <a:t>DINING</a:t>
          </a:r>
        </a:p>
        <a:p>
          <a:r>
            <a:rPr lang="en-US" dirty="0"/>
            <a:t>Team</a:t>
          </a:r>
        </a:p>
      </dgm:t>
    </dgm:pt>
    <dgm:pt modelId="{2A113C81-27F8-4FED-BC98-1267E0550F3C}" type="parTrans" cxnId="{F5142C81-0F08-4D96-B594-3302AA8AB75F}">
      <dgm:prSet/>
      <dgm:spPr/>
      <dgm:t>
        <a:bodyPr/>
        <a:lstStyle/>
        <a:p>
          <a:endParaRPr lang="en-US"/>
        </a:p>
      </dgm:t>
    </dgm:pt>
    <dgm:pt modelId="{98E8A829-41E7-4EC0-B99C-489257F2DA3C}" type="sibTrans" cxnId="{F5142C81-0F08-4D96-B594-3302AA8AB75F}">
      <dgm:prSet/>
      <dgm:spPr/>
      <dgm:t>
        <a:bodyPr/>
        <a:lstStyle/>
        <a:p>
          <a:endParaRPr lang="en-US"/>
        </a:p>
      </dgm:t>
    </dgm:pt>
    <dgm:pt modelId="{216D582D-A80E-41E7-9A26-500D2ADEA460}">
      <dgm:prSet/>
      <dgm:spPr/>
      <dgm:t>
        <a:bodyPr/>
        <a:lstStyle/>
        <a:p>
          <a:r>
            <a:rPr lang="en-US" dirty="0"/>
            <a:t>BOOKSTORE</a:t>
          </a:r>
        </a:p>
        <a:p>
          <a:r>
            <a:rPr lang="en-US" dirty="0"/>
            <a:t>Team</a:t>
          </a:r>
        </a:p>
      </dgm:t>
    </dgm:pt>
    <dgm:pt modelId="{C1353A2A-3A24-4BCB-B839-6ACDFF0D9423}" type="parTrans" cxnId="{CB73A4DA-D131-4E2E-AF40-89A560970D35}">
      <dgm:prSet/>
      <dgm:spPr/>
      <dgm:t>
        <a:bodyPr/>
        <a:lstStyle/>
        <a:p>
          <a:endParaRPr lang="en-US"/>
        </a:p>
      </dgm:t>
    </dgm:pt>
    <dgm:pt modelId="{E566EFE5-D65C-4282-B5C5-9DE8806CE616}" type="sibTrans" cxnId="{CB73A4DA-D131-4E2E-AF40-89A560970D35}">
      <dgm:prSet/>
      <dgm:spPr/>
      <dgm:t>
        <a:bodyPr/>
        <a:lstStyle/>
        <a:p>
          <a:endParaRPr lang="en-US"/>
        </a:p>
      </dgm:t>
    </dgm:pt>
    <dgm:pt modelId="{53C3C539-E4C6-44B0-B6E3-3D2F8B04123A}">
      <dgm:prSet/>
      <dgm:spPr/>
      <dgm:t>
        <a:bodyPr/>
        <a:lstStyle/>
        <a:p>
          <a:r>
            <a:rPr lang="en-US" dirty="0"/>
            <a:t>CONFERENCE CENTER</a:t>
          </a:r>
        </a:p>
        <a:p>
          <a:r>
            <a:rPr lang="en-US" dirty="0"/>
            <a:t>Team</a:t>
          </a:r>
        </a:p>
      </dgm:t>
    </dgm:pt>
    <dgm:pt modelId="{C1410AE9-F287-48F0-A9F4-BFC2E39E2639}" type="parTrans" cxnId="{03ACB16B-18D5-488C-AF3C-B9F9A6B1EC8B}">
      <dgm:prSet/>
      <dgm:spPr/>
      <dgm:t>
        <a:bodyPr/>
        <a:lstStyle/>
        <a:p>
          <a:endParaRPr lang="en-US"/>
        </a:p>
      </dgm:t>
    </dgm:pt>
    <dgm:pt modelId="{F250311E-BEF9-45F7-B8F1-F2ED60BED5D2}" type="sibTrans" cxnId="{03ACB16B-18D5-488C-AF3C-B9F9A6B1EC8B}">
      <dgm:prSet/>
      <dgm:spPr/>
      <dgm:t>
        <a:bodyPr/>
        <a:lstStyle/>
        <a:p>
          <a:endParaRPr lang="en-US"/>
        </a:p>
      </dgm:t>
    </dgm:pt>
    <dgm:pt modelId="{FA200770-3BBA-4C58-A7A5-B61AECD28D47}">
      <dgm:prSet/>
      <dgm:spPr/>
      <dgm:t>
        <a:bodyPr/>
        <a:lstStyle/>
        <a:p>
          <a:r>
            <a:rPr lang="en-US" dirty="0"/>
            <a:t>HOUSING</a:t>
          </a:r>
        </a:p>
        <a:p>
          <a:r>
            <a:rPr lang="en-US" dirty="0"/>
            <a:t>Team</a:t>
          </a:r>
        </a:p>
      </dgm:t>
    </dgm:pt>
    <dgm:pt modelId="{79228AD5-E1FA-4BFC-9003-B58F7F83F49E}" type="parTrans" cxnId="{E6C8AEEE-F921-42E6-A4B1-179CE74323F8}">
      <dgm:prSet/>
      <dgm:spPr/>
      <dgm:t>
        <a:bodyPr/>
        <a:lstStyle/>
        <a:p>
          <a:endParaRPr lang="en-US"/>
        </a:p>
      </dgm:t>
    </dgm:pt>
    <dgm:pt modelId="{5AB397AE-55F2-432E-B20C-6CA3534B17FD}" type="sibTrans" cxnId="{E6C8AEEE-F921-42E6-A4B1-179CE74323F8}">
      <dgm:prSet/>
      <dgm:spPr/>
      <dgm:t>
        <a:bodyPr/>
        <a:lstStyle/>
        <a:p>
          <a:endParaRPr lang="en-US"/>
        </a:p>
      </dgm:t>
    </dgm:pt>
    <dgm:pt modelId="{3C191D2D-713B-47A1-9F3C-12DD5258816E}">
      <dgm:prSet/>
      <dgm:spPr/>
      <dgm:t>
        <a:bodyPr/>
        <a:lstStyle/>
        <a:p>
          <a:r>
            <a:rPr lang="en-US" dirty="0"/>
            <a:t>POST OFFICE</a:t>
          </a:r>
        </a:p>
        <a:p>
          <a:r>
            <a:rPr lang="en-US" dirty="0"/>
            <a:t>Team</a:t>
          </a:r>
        </a:p>
      </dgm:t>
    </dgm:pt>
    <dgm:pt modelId="{B4BE0F07-B96A-4966-B00E-DDC8D0A0446F}" type="parTrans" cxnId="{0A496B0C-CE44-4FB3-9A6B-0B8A91A9293C}">
      <dgm:prSet/>
      <dgm:spPr/>
      <dgm:t>
        <a:bodyPr/>
        <a:lstStyle/>
        <a:p>
          <a:endParaRPr lang="en-US"/>
        </a:p>
      </dgm:t>
    </dgm:pt>
    <dgm:pt modelId="{59BC1A8B-7DB1-46B7-986F-112B61C96E46}" type="sibTrans" cxnId="{0A496B0C-CE44-4FB3-9A6B-0B8A91A9293C}">
      <dgm:prSet/>
      <dgm:spPr/>
      <dgm:t>
        <a:bodyPr/>
        <a:lstStyle/>
        <a:p>
          <a:endParaRPr lang="en-US"/>
        </a:p>
      </dgm:t>
    </dgm:pt>
    <dgm:pt modelId="{A8E497A9-22C7-4813-ACC3-AFD14C792DE1}" type="pres">
      <dgm:prSet presAssocID="{35CC4040-E08A-475F-9202-E5F5B6EB5B9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AD40378-72AE-4D5E-B971-390AA4579170}" type="pres">
      <dgm:prSet presAssocID="{87160010-ED0E-42A8-975F-4FFF27B8F2A9}" presName="hierRoot1" presStyleCnt="0">
        <dgm:presLayoutVars>
          <dgm:hierBranch val="init"/>
        </dgm:presLayoutVars>
      </dgm:prSet>
      <dgm:spPr/>
    </dgm:pt>
    <dgm:pt modelId="{FEB21AA7-CF16-4480-9F63-5B035C4713DD}" type="pres">
      <dgm:prSet presAssocID="{87160010-ED0E-42A8-975F-4FFF27B8F2A9}" presName="rootComposite1" presStyleCnt="0"/>
      <dgm:spPr/>
    </dgm:pt>
    <dgm:pt modelId="{0B7092D4-17D2-4347-A1CF-2FA110644CBA}" type="pres">
      <dgm:prSet presAssocID="{87160010-ED0E-42A8-975F-4FFF27B8F2A9}" presName="rootText1" presStyleLbl="node0" presStyleIdx="0" presStyleCnt="1">
        <dgm:presLayoutVars>
          <dgm:chPref val="3"/>
        </dgm:presLayoutVars>
      </dgm:prSet>
      <dgm:spPr/>
    </dgm:pt>
    <dgm:pt modelId="{3B3D66C7-B2CA-426E-B6BB-62ECECB099C2}" type="pres">
      <dgm:prSet presAssocID="{87160010-ED0E-42A8-975F-4FFF27B8F2A9}" presName="rootConnector1" presStyleLbl="node1" presStyleIdx="0" presStyleCnt="0"/>
      <dgm:spPr/>
    </dgm:pt>
    <dgm:pt modelId="{D6EAB15C-52B8-4A20-966B-CA563C018B0F}" type="pres">
      <dgm:prSet presAssocID="{87160010-ED0E-42A8-975F-4FFF27B8F2A9}" presName="hierChild2" presStyleCnt="0"/>
      <dgm:spPr/>
    </dgm:pt>
    <dgm:pt modelId="{FFD63464-158E-4470-B606-28EFF8EFBB63}" type="pres">
      <dgm:prSet presAssocID="{57970E19-6CC2-4811-A00C-B1BE60912EEB}" presName="Name37" presStyleLbl="parChTrans1D2" presStyleIdx="0" presStyleCnt="3"/>
      <dgm:spPr/>
    </dgm:pt>
    <dgm:pt modelId="{29659537-1CE3-491E-8B18-73316BAD623A}" type="pres">
      <dgm:prSet presAssocID="{5D6811B9-71E1-42B7-9459-6DDE26D28858}" presName="hierRoot2" presStyleCnt="0">
        <dgm:presLayoutVars>
          <dgm:hierBranch val="init"/>
        </dgm:presLayoutVars>
      </dgm:prSet>
      <dgm:spPr/>
    </dgm:pt>
    <dgm:pt modelId="{3F64F2F3-0592-477C-8CBF-DEDB7D948455}" type="pres">
      <dgm:prSet presAssocID="{5D6811B9-71E1-42B7-9459-6DDE26D28858}" presName="rootComposite" presStyleCnt="0"/>
      <dgm:spPr/>
    </dgm:pt>
    <dgm:pt modelId="{08B2D51B-3588-48E5-BC25-0D12139B4077}" type="pres">
      <dgm:prSet presAssocID="{5D6811B9-71E1-42B7-9459-6DDE26D28858}" presName="rootText" presStyleLbl="node2" presStyleIdx="0" presStyleCnt="1">
        <dgm:presLayoutVars>
          <dgm:chPref val="3"/>
        </dgm:presLayoutVars>
      </dgm:prSet>
      <dgm:spPr/>
    </dgm:pt>
    <dgm:pt modelId="{C3B0BEF5-6450-414A-ACB4-F64CA5587602}" type="pres">
      <dgm:prSet presAssocID="{5D6811B9-71E1-42B7-9459-6DDE26D28858}" presName="rootConnector" presStyleLbl="node2" presStyleIdx="0" presStyleCnt="1"/>
      <dgm:spPr/>
    </dgm:pt>
    <dgm:pt modelId="{76EC34BA-E168-4960-80A8-3DE237445066}" type="pres">
      <dgm:prSet presAssocID="{5D6811B9-71E1-42B7-9459-6DDE26D28858}" presName="hierChild4" presStyleCnt="0"/>
      <dgm:spPr/>
    </dgm:pt>
    <dgm:pt modelId="{83D0D0DB-DB0B-4918-BF33-4D9B17737ADE}" type="pres">
      <dgm:prSet presAssocID="{AEC3BD4D-5473-42D0-9EA4-BED982B01A6A}" presName="Name37" presStyleLbl="parChTrans1D3" presStyleIdx="0" presStyleCnt="10"/>
      <dgm:spPr/>
    </dgm:pt>
    <dgm:pt modelId="{BD6AEB31-EA4B-4DE6-8903-1FF560FD049E}" type="pres">
      <dgm:prSet presAssocID="{ABEC3832-6D8C-4400-A513-EC6416CE743D}" presName="hierRoot2" presStyleCnt="0">
        <dgm:presLayoutVars>
          <dgm:hierBranch val="init"/>
        </dgm:presLayoutVars>
      </dgm:prSet>
      <dgm:spPr/>
    </dgm:pt>
    <dgm:pt modelId="{D1982002-D51D-4547-BF7E-386689BE033F}" type="pres">
      <dgm:prSet presAssocID="{ABEC3832-6D8C-4400-A513-EC6416CE743D}" presName="rootComposite" presStyleCnt="0"/>
      <dgm:spPr/>
    </dgm:pt>
    <dgm:pt modelId="{5C2ED271-BC24-4985-8FEC-7EBCA7754272}" type="pres">
      <dgm:prSet presAssocID="{ABEC3832-6D8C-4400-A513-EC6416CE743D}" presName="rootText" presStyleLbl="node3" presStyleIdx="0" presStyleCnt="10">
        <dgm:presLayoutVars>
          <dgm:chPref val="3"/>
        </dgm:presLayoutVars>
      </dgm:prSet>
      <dgm:spPr/>
    </dgm:pt>
    <dgm:pt modelId="{59CC56E6-3A03-44B8-9728-C32E0182C15B}" type="pres">
      <dgm:prSet presAssocID="{ABEC3832-6D8C-4400-A513-EC6416CE743D}" presName="rootConnector" presStyleLbl="node3" presStyleIdx="0" presStyleCnt="10"/>
      <dgm:spPr/>
    </dgm:pt>
    <dgm:pt modelId="{DB90FD91-DCDD-430F-A5EB-84FBAC440ABE}" type="pres">
      <dgm:prSet presAssocID="{ABEC3832-6D8C-4400-A513-EC6416CE743D}" presName="hierChild4" presStyleCnt="0"/>
      <dgm:spPr/>
    </dgm:pt>
    <dgm:pt modelId="{42402956-7E52-4F2D-9E2E-557239F7CA56}" type="pres">
      <dgm:prSet presAssocID="{3B9A885C-D97F-4520-A936-034F8653C34A}" presName="Name37" presStyleLbl="parChTrans1D4" presStyleIdx="0" presStyleCnt="8"/>
      <dgm:spPr/>
    </dgm:pt>
    <dgm:pt modelId="{7891708B-20E8-446D-BC94-F6186F91F85E}" type="pres">
      <dgm:prSet presAssocID="{5C853ED1-5BD4-4A7F-9EB2-3DC4EC3DBCE7}" presName="hierRoot2" presStyleCnt="0">
        <dgm:presLayoutVars>
          <dgm:hierBranch val="init"/>
        </dgm:presLayoutVars>
      </dgm:prSet>
      <dgm:spPr/>
    </dgm:pt>
    <dgm:pt modelId="{E2DE484D-BC75-4573-B42D-44382E25D97F}" type="pres">
      <dgm:prSet presAssocID="{5C853ED1-5BD4-4A7F-9EB2-3DC4EC3DBCE7}" presName="rootComposite" presStyleCnt="0"/>
      <dgm:spPr/>
    </dgm:pt>
    <dgm:pt modelId="{C12CEDC8-FC93-4211-BF0C-523BA14BD9E8}" type="pres">
      <dgm:prSet presAssocID="{5C853ED1-5BD4-4A7F-9EB2-3DC4EC3DBCE7}" presName="rootText" presStyleLbl="node4" presStyleIdx="0" presStyleCnt="8">
        <dgm:presLayoutVars>
          <dgm:chPref val="3"/>
        </dgm:presLayoutVars>
      </dgm:prSet>
      <dgm:spPr/>
    </dgm:pt>
    <dgm:pt modelId="{D95003E3-0F6F-4B9A-BCF6-BDBBEBC1D018}" type="pres">
      <dgm:prSet presAssocID="{5C853ED1-5BD4-4A7F-9EB2-3DC4EC3DBCE7}" presName="rootConnector" presStyleLbl="node4" presStyleIdx="0" presStyleCnt="8"/>
      <dgm:spPr/>
    </dgm:pt>
    <dgm:pt modelId="{C9E0F9E5-B263-4A90-8E5A-3A2EB1B72D17}" type="pres">
      <dgm:prSet presAssocID="{5C853ED1-5BD4-4A7F-9EB2-3DC4EC3DBCE7}" presName="hierChild4" presStyleCnt="0"/>
      <dgm:spPr/>
    </dgm:pt>
    <dgm:pt modelId="{CB52D277-04FF-45E8-9059-A87121E3F56D}" type="pres">
      <dgm:prSet presAssocID="{5C853ED1-5BD4-4A7F-9EB2-3DC4EC3DBCE7}" presName="hierChild5" presStyleCnt="0"/>
      <dgm:spPr/>
    </dgm:pt>
    <dgm:pt modelId="{11D4E3BE-2F84-41B7-8675-B92EFF98DF19}" type="pres">
      <dgm:prSet presAssocID="{ABEC3832-6D8C-4400-A513-EC6416CE743D}" presName="hierChild5" presStyleCnt="0"/>
      <dgm:spPr/>
    </dgm:pt>
    <dgm:pt modelId="{7182CFB3-7999-4FCA-8969-F6919CC3B700}" type="pres">
      <dgm:prSet presAssocID="{4BDADF01-1A8A-40E6-AB0A-E99A72E6BFD1}" presName="Name37" presStyleLbl="parChTrans1D3" presStyleIdx="1" presStyleCnt="10"/>
      <dgm:spPr/>
    </dgm:pt>
    <dgm:pt modelId="{CE257669-28D5-4C80-8EE9-246CB6E11E48}" type="pres">
      <dgm:prSet presAssocID="{A7342D83-152A-4068-9EA8-D2DC2EEBA9D6}" presName="hierRoot2" presStyleCnt="0">
        <dgm:presLayoutVars>
          <dgm:hierBranch val="init"/>
        </dgm:presLayoutVars>
      </dgm:prSet>
      <dgm:spPr/>
    </dgm:pt>
    <dgm:pt modelId="{1DB1B269-3691-42FC-90B6-E3BE66DE2B71}" type="pres">
      <dgm:prSet presAssocID="{A7342D83-152A-4068-9EA8-D2DC2EEBA9D6}" presName="rootComposite" presStyleCnt="0"/>
      <dgm:spPr/>
    </dgm:pt>
    <dgm:pt modelId="{7F749143-A927-4F8E-88EF-9C62EF997023}" type="pres">
      <dgm:prSet presAssocID="{A7342D83-152A-4068-9EA8-D2DC2EEBA9D6}" presName="rootText" presStyleLbl="node3" presStyleIdx="1" presStyleCnt="10">
        <dgm:presLayoutVars>
          <dgm:chPref val="3"/>
        </dgm:presLayoutVars>
      </dgm:prSet>
      <dgm:spPr/>
    </dgm:pt>
    <dgm:pt modelId="{F1BB6B20-91A7-4B66-B917-910C8A199944}" type="pres">
      <dgm:prSet presAssocID="{A7342D83-152A-4068-9EA8-D2DC2EEBA9D6}" presName="rootConnector" presStyleLbl="node3" presStyleIdx="1" presStyleCnt="10"/>
      <dgm:spPr/>
    </dgm:pt>
    <dgm:pt modelId="{E9E453F6-D84C-4989-A9E1-1A8CD341B708}" type="pres">
      <dgm:prSet presAssocID="{A7342D83-152A-4068-9EA8-D2DC2EEBA9D6}" presName="hierChild4" presStyleCnt="0"/>
      <dgm:spPr/>
    </dgm:pt>
    <dgm:pt modelId="{B4728752-B717-4FF5-AB23-6DE3FE4ED097}" type="pres">
      <dgm:prSet presAssocID="{3E4134A1-699F-49DD-8761-17856E23B6C2}" presName="Name37" presStyleLbl="parChTrans1D4" presStyleIdx="1" presStyleCnt="8"/>
      <dgm:spPr/>
    </dgm:pt>
    <dgm:pt modelId="{5BA94200-DE30-4B02-956F-C0574C8C4F5F}" type="pres">
      <dgm:prSet presAssocID="{7A7200FA-975D-4146-80A5-E730BB231C82}" presName="hierRoot2" presStyleCnt="0">
        <dgm:presLayoutVars>
          <dgm:hierBranch val="init"/>
        </dgm:presLayoutVars>
      </dgm:prSet>
      <dgm:spPr/>
    </dgm:pt>
    <dgm:pt modelId="{DC034ECC-C4A4-4789-B0FE-E540E294AE02}" type="pres">
      <dgm:prSet presAssocID="{7A7200FA-975D-4146-80A5-E730BB231C82}" presName="rootComposite" presStyleCnt="0"/>
      <dgm:spPr/>
    </dgm:pt>
    <dgm:pt modelId="{C2A403CC-B087-4E7A-A2AC-94854F415B50}" type="pres">
      <dgm:prSet presAssocID="{7A7200FA-975D-4146-80A5-E730BB231C82}" presName="rootText" presStyleLbl="node4" presStyleIdx="1" presStyleCnt="8">
        <dgm:presLayoutVars>
          <dgm:chPref val="3"/>
        </dgm:presLayoutVars>
      </dgm:prSet>
      <dgm:spPr/>
    </dgm:pt>
    <dgm:pt modelId="{378AF508-1D76-4743-B7CA-CAF961DFD787}" type="pres">
      <dgm:prSet presAssocID="{7A7200FA-975D-4146-80A5-E730BB231C82}" presName="rootConnector" presStyleLbl="node4" presStyleIdx="1" presStyleCnt="8"/>
      <dgm:spPr/>
    </dgm:pt>
    <dgm:pt modelId="{DF880315-D0A6-46E0-88E7-CD684C2B167F}" type="pres">
      <dgm:prSet presAssocID="{7A7200FA-975D-4146-80A5-E730BB231C82}" presName="hierChild4" presStyleCnt="0"/>
      <dgm:spPr/>
    </dgm:pt>
    <dgm:pt modelId="{61C9FF91-61A1-49F4-87AD-7A3FBDDA74A3}" type="pres">
      <dgm:prSet presAssocID="{7A7200FA-975D-4146-80A5-E730BB231C82}" presName="hierChild5" presStyleCnt="0"/>
      <dgm:spPr/>
    </dgm:pt>
    <dgm:pt modelId="{DBAC4108-04C0-4F6A-9332-D11E840CED92}" type="pres">
      <dgm:prSet presAssocID="{A7342D83-152A-4068-9EA8-D2DC2EEBA9D6}" presName="hierChild5" presStyleCnt="0"/>
      <dgm:spPr/>
    </dgm:pt>
    <dgm:pt modelId="{3B388D82-9009-4C6A-B167-C761CEC1CD08}" type="pres">
      <dgm:prSet presAssocID="{6DB1C778-3A32-424B-9BFD-9AED05B66A65}" presName="Name37" presStyleLbl="parChTrans1D3" presStyleIdx="2" presStyleCnt="10"/>
      <dgm:spPr/>
    </dgm:pt>
    <dgm:pt modelId="{8B378322-BD47-4A74-A461-74C6FC5B0ED3}" type="pres">
      <dgm:prSet presAssocID="{D71FDB27-0DC8-41B5-93D8-9FE011720F50}" presName="hierRoot2" presStyleCnt="0">
        <dgm:presLayoutVars>
          <dgm:hierBranch val="init"/>
        </dgm:presLayoutVars>
      </dgm:prSet>
      <dgm:spPr/>
    </dgm:pt>
    <dgm:pt modelId="{8E33C399-14B5-4561-812A-0DC3C7727751}" type="pres">
      <dgm:prSet presAssocID="{D71FDB27-0DC8-41B5-93D8-9FE011720F50}" presName="rootComposite" presStyleCnt="0"/>
      <dgm:spPr/>
    </dgm:pt>
    <dgm:pt modelId="{613DF6C6-54F8-458D-9BF9-19CC11BB1A8A}" type="pres">
      <dgm:prSet presAssocID="{D71FDB27-0DC8-41B5-93D8-9FE011720F50}" presName="rootText" presStyleLbl="node3" presStyleIdx="2" presStyleCnt="10">
        <dgm:presLayoutVars>
          <dgm:chPref val="3"/>
        </dgm:presLayoutVars>
      </dgm:prSet>
      <dgm:spPr/>
    </dgm:pt>
    <dgm:pt modelId="{ADA1E3AD-5B34-4015-8E58-2822A2FCE1C6}" type="pres">
      <dgm:prSet presAssocID="{D71FDB27-0DC8-41B5-93D8-9FE011720F50}" presName="rootConnector" presStyleLbl="node3" presStyleIdx="2" presStyleCnt="10"/>
      <dgm:spPr/>
    </dgm:pt>
    <dgm:pt modelId="{BEBA3CA0-73D0-4611-AB87-B17F02A87E25}" type="pres">
      <dgm:prSet presAssocID="{D71FDB27-0DC8-41B5-93D8-9FE011720F50}" presName="hierChild4" presStyleCnt="0"/>
      <dgm:spPr/>
    </dgm:pt>
    <dgm:pt modelId="{FDC3AE94-5C8B-4E32-8F4E-0EB7FB9482C7}" type="pres">
      <dgm:prSet presAssocID="{2A113C81-27F8-4FED-BC98-1267E0550F3C}" presName="Name37" presStyleLbl="parChTrans1D4" presStyleIdx="2" presStyleCnt="8"/>
      <dgm:spPr/>
    </dgm:pt>
    <dgm:pt modelId="{66490E96-0E98-4CE8-87EF-8BE9F99289BB}" type="pres">
      <dgm:prSet presAssocID="{07E5D225-95C1-4841-A840-F009E2506826}" presName="hierRoot2" presStyleCnt="0">
        <dgm:presLayoutVars>
          <dgm:hierBranch val="init"/>
        </dgm:presLayoutVars>
      </dgm:prSet>
      <dgm:spPr/>
    </dgm:pt>
    <dgm:pt modelId="{ADEB8604-502F-4374-A3F6-FBD265091929}" type="pres">
      <dgm:prSet presAssocID="{07E5D225-95C1-4841-A840-F009E2506826}" presName="rootComposite" presStyleCnt="0"/>
      <dgm:spPr/>
    </dgm:pt>
    <dgm:pt modelId="{A08EF026-F61F-4355-8065-416007BF8463}" type="pres">
      <dgm:prSet presAssocID="{07E5D225-95C1-4841-A840-F009E2506826}" presName="rootText" presStyleLbl="node4" presStyleIdx="2" presStyleCnt="8">
        <dgm:presLayoutVars>
          <dgm:chPref val="3"/>
        </dgm:presLayoutVars>
      </dgm:prSet>
      <dgm:spPr/>
    </dgm:pt>
    <dgm:pt modelId="{717F9703-5A0F-48B1-BC61-47604987F40E}" type="pres">
      <dgm:prSet presAssocID="{07E5D225-95C1-4841-A840-F009E2506826}" presName="rootConnector" presStyleLbl="node4" presStyleIdx="2" presStyleCnt="8"/>
      <dgm:spPr/>
    </dgm:pt>
    <dgm:pt modelId="{0139AE3B-5557-48B8-827F-54BE61803E35}" type="pres">
      <dgm:prSet presAssocID="{07E5D225-95C1-4841-A840-F009E2506826}" presName="hierChild4" presStyleCnt="0"/>
      <dgm:spPr/>
    </dgm:pt>
    <dgm:pt modelId="{35F3F438-9954-493C-8C8E-028557259001}" type="pres">
      <dgm:prSet presAssocID="{07E5D225-95C1-4841-A840-F009E2506826}" presName="hierChild5" presStyleCnt="0"/>
      <dgm:spPr/>
    </dgm:pt>
    <dgm:pt modelId="{7FC8DAF0-F016-4C65-82A9-0F02F3D6AB2F}" type="pres">
      <dgm:prSet presAssocID="{D71FDB27-0DC8-41B5-93D8-9FE011720F50}" presName="hierChild5" presStyleCnt="0"/>
      <dgm:spPr/>
    </dgm:pt>
    <dgm:pt modelId="{FB7E8B02-EC7F-418D-B9A1-AF8C9BEFEDC6}" type="pres">
      <dgm:prSet presAssocID="{52233982-FEBD-450D-8026-A11A71A057F7}" presName="Name37" presStyleLbl="parChTrans1D3" presStyleIdx="3" presStyleCnt="10"/>
      <dgm:spPr/>
    </dgm:pt>
    <dgm:pt modelId="{B91959BE-DB10-487F-8E21-B92E279542AA}" type="pres">
      <dgm:prSet presAssocID="{E53B59B7-B30E-4D1A-AC76-9F96C9743CB4}" presName="hierRoot2" presStyleCnt="0">
        <dgm:presLayoutVars>
          <dgm:hierBranch val="init"/>
        </dgm:presLayoutVars>
      </dgm:prSet>
      <dgm:spPr/>
    </dgm:pt>
    <dgm:pt modelId="{4E522672-D7E1-46F6-8BE5-42FA191D20F2}" type="pres">
      <dgm:prSet presAssocID="{E53B59B7-B30E-4D1A-AC76-9F96C9743CB4}" presName="rootComposite" presStyleCnt="0"/>
      <dgm:spPr/>
    </dgm:pt>
    <dgm:pt modelId="{7C4A4DEA-B49E-4721-BB42-C87B39AC156D}" type="pres">
      <dgm:prSet presAssocID="{E53B59B7-B30E-4D1A-AC76-9F96C9743CB4}" presName="rootText" presStyleLbl="node3" presStyleIdx="3" presStyleCnt="10">
        <dgm:presLayoutVars>
          <dgm:chPref val="3"/>
        </dgm:presLayoutVars>
      </dgm:prSet>
      <dgm:spPr/>
    </dgm:pt>
    <dgm:pt modelId="{675DBB1B-7157-4843-81FC-A297A6694868}" type="pres">
      <dgm:prSet presAssocID="{E53B59B7-B30E-4D1A-AC76-9F96C9743CB4}" presName="rootConnector" presStyleLbl="node3" presStyleIdx="3" presStyleCnt="10"/>
      <dgm:spPr/>
    </dgm:pt>
    <dgm:pt modelId="{12221413-09F5-4312-81AF-0B85CAB551E1}" type="pres">
      <dgm:prSet presAssocID="{E53B59B7-B30E-4D1A-AC76-9F96C9743CB4}" presName="hierChild4" presStyleCnt="0"/>
      <dgm:spPr/>
    </dgm:pt>
    <dgm:pt modelId="{FA447CD5-FB0D-4A76-A49D-07F4FDCBC37E}" type="pres">
      <dgm:prSet presAssocID="{C1353A2A-3A24-4BCB-B839-6ACDFF0D9423}" presName="Name37" presStyleLbl="parChTrans1D4" presStyleIdx="3" presStyleCnt="8"/>
      <dgm:spPr/>
    </dgm:pt>
    <dgm:pt modelId="{59FC17E0-5E84-4EAB-BEC1-B2CBD403BEA4}" type="pres">
      <dgm:prSet presAssocID="{216D582D-A80E-41E7-9A26-500D2ADEA460}" presName="hierRoot2" presStyleCnt="0">
        <dgm:presLayoutVars>
          <dgm:hierBranch val="init"/>
        </dgm:presLayoutVars>
      </dgm:prSet>
      <dgm:spPr/>
    </dgm:pt>
    <dgm:pt modelId="{8F27C20F-9873-4198-98A5-41C4BD699EE7}" type="pres">
      <dgm:prSet presAssocID="{216D582D-A80E-41E7-9A26-500D2ADEA460}" presName="rootComposite" presStyleCnt="0"/>
      <dgm:spPr/>
    </dgm:pt>
    <dgm:pt modelId="{04A90DA3-8F03-4650-8426-8E9DBFC43CAD}" type="pres">
      <dgm:prSet presAssocID="{216D582D-A80E-41E7-9A26-500D2ADEA460}" presName="rootText" presStyleLbl="node4" presStyleIdx="3" presStyleCnt="8">
        <dgm:presLayoutVars>
          <dgm:chPref val="3"/>
        </dgm:presLayoutVars>
      </dgm:prSet>
      <dgm:spPr/>
    </dgm:pt>
    <dgm:pt modelId="{CA236359-4D81-4DC6-817A-DAD8E47EF699}" type="pres">
      <dgm:prSet presAssocID="{216D582D-A80E-41E7-9A26-500D2ADEA460}" presName="rootConnector" presStyleLbl="node4" presStyleIdx="3" presStyleCnt="8"/>
      <dgm:spPr/>
    </dgm:pt>
    <dgm:pt modelId="{A413064D-F6A8-41E4-8EC4-78657B36209D}" type="pres">
      <dgm:prSet presAssocID="{216D582D-A80E-41E7-9A26-500D2ADEA460}" presName="hierChild4" presStyleCnt="0"/>
      <dgm:spPr/>
    </dgm:pt>
    <dgm:pt modelId="{8D337C9A-E4FC-4D17-99B2-C54FBFEF4AEF}" type="pres">
      <dgm:prSet presAssocID="{216D582D-A80E-41E7-9A26-500D2ADEA460}" presName="hierChild5" presStyleCnt="0"/>
      <dgm:spPr/>
    </dgm:pt>
    <dgm:pt modelId="{207F04E5-E6C4-4D28-A2DF-2CB591989034}" type="pres">
      <dgm:prSet presAssocID="{E53B59B7-B30E-4D1A-AC76-9F96C9743CB4}" presName="hierChild5" presStyleCnt="0"/>
      <dgm:spPr/>
    </dgm:pt>
    <dgm:pt modelId="{73B28B22-93C2-4E58-B0C8-9AA31F301D78}" type="pres">
      <dgm:prSet presAssocID="{C53FDEDE-B18F-4900-9596-7806CCA4F99F}" presName="Name37" presStyleLbl="parChTrans1D3" presStyleIdx="4" presStyleCnt="10"/>
      <dgm:spPr/>
    </dgm:pt>
    <dgm:pt modelId="{57E3E162-73FF-49AF-B9C3-87BB7DB3EC4C}" type="pres">
      <dgm:prSet presAssocID="{9AF587CE-F32F-495D-9CDB-8EDAEF4BF39A}" presName="hierRoot2" presStyleCnt="0">
        <dgm:presLayoutVars>
          <dgm:hierBranch val="init"/>
        </dgm:presLayoutVars>
      </dgm:prSet>
      <dgm:spPr/>
    </dgm:pt>
    <dgm:pt modelId="{CFA389D0-C59C-4383-9602-27A40402760D}" type="pres">
      <dgm:prSet presAssocID="{9AF587CE-F32F-495D-9CDB-8EDAEF4BF39A}" presName="rootComposite" presStyleCnt="0"/>
      <dgm:spPr/>
    </dgm:pt>
    <dgm:pt modelId="{6D97184B-3BC6-4D89-8EBB-C725435794A0}" type="pres">
      <dgm:prSet presAssocID="{9AF587CE-F32F-495D-9CDB-8EDAEF4BF39A}" presName="rootText" presStyleLbl="node3" presStyleIdx="4" presStyleCnt="10">
        <dgm:presLayoutVars>
          <dgm:chPref val="3"/>
        </dgm:presLayoutVars>
      </dgm:prSet>
      <dgm:spPr/>
    </dgm:pt>
    <dgm:pt modelId="{79989438-5519-48BC-95EC-2D5FA4A77A31}" type="pres">
      <dgm:prSet presAssocID="{9AF587CE-F32F-495D-9CDB-8EDAEF4BF39A}" presName="rootConnector" presStyleLbl="node3" presStyleIdx="4" presStyleCnt="10"/>
      <dgm:spPr/>
    </dgm:pt>
    <dgm:pt modelId="{A33D45A9-511F-417D-BF7E-A121E98B0DD1}" type="pres">
      <dgm:prSet presAssocID="{9AF587CE-F32F-495D-9CDB-8EDAEF4BF39A}" presName="hierChild4" presStyleCnt="0"/>
      <dgm:spPr/>
    </dgm:pt>
    <dgm:pt modelId="{0F5152A1-99D3-4440-A5B0-87E2FDD02EE9}" type="pres">
      <dgm:prSet presAssocID="{C1410AE9-F287-48F0-A9F4-BFC2E39E2639}" presName="Name37" presStyleLbl="parChTrans1D4" presStyleIdx="4" presStyleCnt="8"/>
      <dgm:spPr/>
    </dgm:pt>
    <dgm:pt modelId="{0E4CA49A-CFE1-426B-9093-3A0502C812B6}" type="pres">
      <dgm:prSet presAssocID="{53C3C539-E4C6-44B0-B6E3-3D2F8B04123A}" presName="hierRoot2" presStyleCnt="0">
        <dgm:presLayoutVars>
          <dgm:hierBranch val="init"/>
        </dgm:presLayoutVars>
      </dgm:prSet>
      <dgm:spPr/>
    </dgm:pt>
    <dgm:pt modelId="{BB4E964A-3DD8-4A75-A162-5B6EBFE188E8}" type="pres">
      <dgm:prSet presAssocID="{53C3C539-E4C6-44B0-B6E3-3D2F8B04123A}" presName="rootComposite" presStyleCnt="0"/>
      <dgm:spPr/>
    </dgm:pt>
    <dgm:pt modelId="{18F27DCF-F714-4546-AB22-3E91007BF0BD}" type="pres">
      <dgm:prSet presAssocID="{53C3C539-E4C6-44B0-B6E3-3D2F8B04123A}" presName="rootText" presStyleLbl="node4" presStyleIdx="4" presStyleCnt="8">
        <dgm:presLayoutVars>
          <dgm:chPref val="3"/>
        </dgm:presLayoutVars>
      </dgm:prSet>
      <dgm:spPr/>
    </dgm:pt>
    <dgm:pt modelId="{F41A49F4-FA46-48A3-86A6-92643C2474E8}" type="pres">
      <dgm:prSet presAssocID="{53C3C539-E4C6-44B0-B6E3-3D2F8B04123A}" presName="rootConnector" presStyleLbl="node4" presStyleIdx="4" presStyleCnt="8"/>
      <dgm:spPr/>
    </dgm:pt>
    <dgm:pt modelId="{B1AF3D90-822A-4C83-B93B-A155E5F679F3}" type="pres">
      <dgm:prSet presAssocID="{53C3C539-E4C6-44B0-B6E3-3D2F8B04123A}" presName="hierChild4" presStyleCnt="0"/>
      <dgm:spPr/>
    </dgm:pt>
    <dgm:pt modelId="{62FAAD0D-950B-42BD-BE0B-52572CE4BAC0}" type="pres">
      <dgm:prSet presAssocID="{53C3C539-E4C6-44B0-B6E3-3D2F8B04123A}" presName="hierChild5" presStyleCnt="0"/>
      <dgm:spPr/>
    </dgm:pt>
    <dgm:pt modelId="{AF28241E-9791-474B-9399-FCC52CF7F236}" type="pres">
      <dgm:prSet presAssocID="{9AF587CE-F32F-495D-9CDB-8EDAEF4BF39A}" presName="hierChild5" presStyleCnt="0"/>
      <dgm:spPr/>
    </dgm:pt>
    <dgm:pt modelId="{75F34D25-A31F-4CF4-B61F-AAAF5AB3606F}" type="pres">
      <dgm:prSet presAssocID="{E86D841B-E04F-4695-8DBB-4D684F6D94AB}" presName="Name37" presStyleLbl="parChTrans1D3" presStyleIdx="5" presStyleCnt="10"/>
      <dgm:spPr/>
    </dgm:pt>
    <dgm:pt modelId="{872638BE-6F32-4ACE-BFDD-3A0FD4FC2E10}" type="pres">
      <dgm:prSet presAssocID="{A1379C76-AABF-4650-A48F-E39220054C4F}" presName="hierRoot2" presStyleCnt="0">
        <dgm:presLayoutVars>
          <dgm:hierBranch val="init"/>
        </dgm:presLayoutVars>
      </dgm:prSet>
      <dgm:spPr/>
    </dgm:pt>
    <dgm:pt modelId="{53FF1330-9042-4928-B3DF-C606B9255001}" type="pres">
      <dgm:prSet presAssocID="{A1379C76-AABF-4650-A48F-E39220054C4F}" presName="rootComposite" presStyleCnt="0"/>
      <dgm:spPr/>
    </dgm:pt>
    <dgm:pt modelId="{2175A2A3-C25E-4471-B431-AA3C9AA1F266}" type="pres">
      <dgm:prSet presAssocID="{A1379C76-AABF-4650-A48F-E39220054C4F}" presName="rootText" presStyleLbl="node3" presStyleIdx="5" presStyleCnt="10">
        <dgm:presLayoutVars>
          <dgm:chPref val="3"/>
        </dgm:presLayoutVars>
      </dgm:prSet>
      <dgm:spPr/>
    </dgm:pt>
    <dgm:pt modelId="{EBE02E9F-43F3-42E3-9746-0D24B32601E6}" type="pres">
      <dgm:prSet presAssocID="{A1379C76-AABF-4650-A48F-E39220054C4F}" presName="rootConnector" presStyleLbl="node3" presStyleIdx="5" presStyleCnt="10"/>
      <dgm:spPr/>
    </dgm:pt>
    <dgm:pt modelId="{1CF46392-5E74-4095-94D0-17E6A6E1159A}" type="pres">
      <dgm:prSet presAssocID="{A1379C76-AABF-4650-A48F-E39220054C4F}" presName="hierChild4" presStyleCnt="0"/>
      <dgm:spPr/>
    </dgm:pt>
    <dgm:pt modelId="{3FD42AC5-C003-4EED-B051-2147BCEAC147}" type="pres">
      <dgm:prSet presAssocID="{79228AD5-E1FA-4BFC-9003-B58F7F83F49E}" presName="Name37" presStyleLbl="parChTrans1D4" presStyleIdx="5" presStyleCnt="8"/>
      <dgm:spPr/>
    </dgm:pt>
    <dgm:pt modelId="{8F5B6106-BC6D-442F-9638-261FE6C0D8E1}" type="pres">
      <dgm:prSet presAssocID="{FA200770-3BBA-4C58-A7A5-B61AECD28D47}" presName="hierRoot2" presStyleCnt="0">
        <dgm:presLayoutVars>
          <dgm:hierBranch val="init"/>
        </dgm:presLayoutVars>
      </dgm:prSet>
      <dgm:spPr/>
    </dgm:pt>
    <dgm:pt modelId="{1C3E762A-37E7-4C16-BF81-ED8D98460B7C}" type="pres">
      <dgm:prSet presAssocID="{FA200770-3BBA-4C58-A7A5-B61AECD28D47}" presName="rootComposite" presStyleCnt="0"/>
      <dgm:spPr/>
    </dgm:pt>
    <dgm:pt modelId="{4A1EBCBD-45C6-4CBF-84A8-8E6E78D73114}" type="pres">
      <dgm:prSet presAssocID="{FA200770-3BBA-4C58-A7A5-B61AECD28D47}" presName="rootText" presStyleLbl="node4" presStyleIdx="5" presStyleCnt="8">
        <dgm:presLayoutVars>
          <dgm:chPref val="3"/>
        </dgm:presLayoutVars>
      </dgm:prSet>
      <dgm:spPr/>
    </dgm:pt>
    <dgm:pt modelId="{353FDA38-A56D-4A9C-843E-E65BC7927C4E}" type="pres">
      <dgm:prSet presAssocID="{FA200770-3BBA-4C58-A7A5-B61AECD28D47}" presName="rootConnector" presStyleLbl="node4" presStyleIdx="5" presStyleCnt="8"/>
      <dgm:spPr/>
    </dgm:pt>
    <dgm:pt modelId="{2839A7C7-0BF9-4495-BAEF-B6BEC58A9DC3}" type="pres">
      <dgm:prSet presAssocID="{FA200770-3BBA-4C58-A7A5-B61AECD28D47}" presName="hierChild4" presStyleCnt="0"/>
      <dgm:spPr/>
    </dgm:pt>
    <dgm:pt modelId="{3C164E7E-CC2A-4E9E-BEC2-0D7ECA5003D3}" type="pres">
      <dgm:prSet presAssocID="{FA200770-3BBA-4C58-A7A5-B61AECD28D47}" presName="hierChild5" presStyleCnt="0"/>
      <dgm:spPr/>
    </dgm:pt>
    <dgm:pt modelId="{3422E7E0-7B16-456E-B41F-5C10E39F6B30}" type="pres">
      <dgm:prSet presAssocID="{A1379C76-AABF-4650-A48F-E39220054C4F}" presName="hierChild5" presStyleCnt="0"/>
      <dgm:spPr/>
    </dgm:pt>
    <dgm:pt modelId="{5359256E-E7B1-4B92-96FC-CCE61BF66E60}" type="pres">
      <dgm:prSet presAssocID="{2E83D260-0C0D-4972-8CEA-0765B3FD581C}" presName="Name37" presStyleLbl="parChTrans1D3" presStyleIdx="6" presStyleCnt="10"/>
      <dgm:spPr/>
    </dgm:pt>
    <dgm:pt modelId="{BFD8EA92-6F16-43C6-A750-6566BF12CA1B}" type="pres">
      <dgm:prSet presAssocID="{7BF7E199-D25F-4EA4-98AE-0BB163199A6D}" presName="hierRoot2" presStyleCnt="0">
        <dgm:presLayoutVars>
          <dgm:hierBranch val="init"/>
        </dgm:presLayoutVars>
      </dgm:prSet>
      <dgm:spPr/>
    </dgm:pt>
    <dgm:pt modelId="{57DD8789-65D9-4F0E-B498-B2910A92F53B}" type="pres">
      <dgm:prSet presAssocID="{7BF7E199-D25F-4EA4-98AE-0BB163199A6D}" presName="rootComposite" presStyleCnt="0"/>
      <dgm:spPr/>
    </dgm:pt>
    <dgm:pt modelId="{E9D063E9-6EAF-4FD6-A758-07BBBAD7B76F}" type="pres">
      <dgm:prSet presAssocID="{7BF7E199-D25F-4EA4-98AE-0BB163199A6D}" presName="rootText" presStyleLbl="node3" presStyleIdx="6" presStyleCnt="10">
        <dgm:presLayoutVars>
          <dgm:chPref val="3"/>
        </dgm:presLayoutVars>
      </dgm:prSet>
      <dgm:spPr/>
    </dgm:pt>
    <dgm:pt modelId="{8480B634-0C6D-4A2E-B59B-54DA96FDAF4B}" type="pres">
      <dgm:prSet presAssocID="{7BF7E199-D25F-4EA4-98AE-0BB163199A6D}" presName="rootConnector" presStyleLbl="node3" presStyleIdx="6" presStyleCnt="10"/>
      <dgm:spPr/>
    </dgm:pt>
    <dgm:pt modelId="{EB572EBE-290C-48D2-9A91-89DB4AF43B9F}" type="pres">
      <dgm:prSet presAssocID="{7BF7E199-D25F-4EA4-98AE-0BB163199A6D}" presName="hierChild4" presStyleCnt="0"/>
      <dgm:spPr/>
    </dgm:pt>
    <dgm:pt modelId="{09345571-F3A7-4F48-B99A-82F0FB084863}" type="pres">
      <dgm:prSet presAssocID="{B4BE0F07-B96A-4966-B00E-DDC8D0A0446F}" presName="Name37" presStyleLbl="parChTrans1D4" presStyleIdx="6" presStyleCnt="8"/>
      <dgm:spPr/>
    </dgm:pt>
    <dgm:pt modelId="{B146153C-65A4-4656-B6F0-B700C333C76A}" type="pres">
      <dgm:prSet presAssocID="{3C191D2D-713B-47A1-9F3C-12DD5258816E}" presName="hierRoot2" presStyleCnt="0">
        <dgm:presLayoutVars>
          <dgm:hierBranch val="init"/>
        </dgm:presLayoutVars>
      </dgm:prSet>
      <dgm:spPr/>
    </dgm:pt>
    <dgm:pt modelId="{B064E64E-8001-4C6A-8EC0-E2BDD9A45E14}" type="pres">
      <dgm:prSet presAssocID="{3C191D2D-713B-47A1-9F3C-12DD5258816E}" presName="rootComposite" presStyleCnt="0"/>
      <dgm:spPr/>
    </dgm:pt>
    <dgm:pt modelId="{5628778E-276D-4A92-9E70-28F5096A82BA}" type="pres">
      <dgm:prSet presAssocID="{3C191D2D-713B-47A1-9F3C-12DD5258816E}" presName="rootText" presStyleLbl="node4" presStyleIdx="6" presStyleCnt="8">
        <dgm:presLayoutVars>
          <dgm:chPref val="3"/>
        </dgm:presLayoutVars>
      </dgm:prSet>
      <dgm:spPr/>
    </dgm:pt>
    <dgm:pt modelId="{67F1E6C3-5AB6-4736-B6AC-E7DA7811832C}" type="pres">
      <dgm:prSet presAssocID="{3C191D2D-713B-47A1-9F3C-12DD5258816E}" presName="rootConnector" presStyleLbl="node4" presStyleIdx="6" presStyleCnt="8"/>
      <dgm:spPr/>
    </dgm:pt>
    <dgm:pt modelId="{2C64729D-DEA9-4272-AA78-2E1BD7622B48}" type="pres">
      <dgm:prSet presAssocID="{3C191D2D-713B-47A1-9F3C-12DD5258816E}" presName="hierChild4" presStyleCnt="0"/>
      <dgm:spPr/>
    </dgm:pt>
    <dgm:pt modelId="{36A4D5A1-B35E-4EDA-A72A-8C0C2F7361D7}" type="pres">
      <dgm:prSet presAssocID="{3C191D2D-713B-47A1-9F3C-12DD5258816E}" presName="hierChild5" presStyleCnt="0"/>
      <dgm:spPr/>
    </dgm:pt>
    <dgm:pt modelId="{263E5425-2FA8-45E7-ABD9-0F3579B098C2}" type="pres">
      <dgm:prSet presAssocID="{7BF7E199-D25F-4EA4-98AE-0BB163199A6D}" presName="hierChild5" presStyleCnt="0"/>
      <dgm:spPr/>
    </dgm:pt>
    <dgm:pt modelId="{DB294433-BCA3-4666-AF57-79D4868AEA45}" type="pres">
      <dgm:prSet presAssocID="{979A9C8A-1B23-40D3-9015-9794E282D649}" presName="Name37" presStyleLbl="parChTrans1D3" presStyleIdx="7" presStyleCnt="10"/>
      <dgm:spPr/>
    </dgm:pt>
    <dgm:pt modelId="{9E54CE7A-81D6-4CEE-BA9E-EB298ADC7598}" type="pres">
      <dgm:prSet presAssocID="{49BE70EC-F7CB-4FC6-9D84-463F96AED42A}" presName="hierRoot2" presStyleCnt="0">
        <dgm:presLayoutVars>
          <dgm:hierBranch val="init"/>
        </dgm:presLayoutVars>
      </dgm:prSet>
      <dgm:spPr/>
    </dgm:pt>
    <dgm:pt modelId="{A0723EE7-1862-4E01-BB93-1AA568934432}" type="pres">
      <dgm:prSet presAssocID="{49BE70EC-F7CB-4FC6-9D84-463F96AED42A}" presName="rootComposite" presStyleCnt="0"/>
      <dgm:spPr/>
    </dgm:pt>
    <dgm:pt modelId="{0AD4E6C8-3517-4C35-AD41-A341A9B1F627}" type="pres">
      <dgm:prSet presAssocID="{49BE70EC-F7CB-4FC6-9D84-463F96AED42A}" presName="rootText" presStyleLbl="node3" presStyleIdx="7" presStyleCnt="10">
        <dgm:presLayoutVars>
          <dgm:chPref val="3"/>
        </dgm:presLayoutVars>
      </dgm:prSet>
      <dgm:spPr/>
    </dgm:pt>
    <dgm:pt modelId="{B82F26E4-ADCC-454A-97D3-E610FD1F6FF2}" type="pres">
      <dgm:prSet presAssocID="{49BE70EC-F7CB-4FC6-9D84-463F96AED42A}" presName="rootConnector" presStyleLbl="node3" presStyleIdx="7" presStyleCnt="10"/>
      <dgm:spPr/>
    </dgm:pt>
    <dgm:pt modelId="{01C38A37-5538-42CE-99B8-2DC295E25CB6}" type="pres">
      <dgm:prSet presAssocID="{49BE70EC-F7CB-4FC6-9D84-463F96AED42A}" presName="hierChild4" presStyleCnt="0"/>
      <dgm:spPr/>
    </dgm:pt>
    <dgm:pt modelId="{B34BE330-40A3-43EF-8A57-1FFE0344EB8A}" type="pres">
      <dgm:prSet presAssocID="{10D92E51-9183-4333-9292-B9E24C97349D}" presName="Name37" presStyleLbl="parChTrans1D4" presStyleIdx="7" presStyleCnt="8"/>
      <dgm:spPr/>
    </dgm:pt>
    <dgm:pt modelId="{6F7882E2-8DA4-4218-9A9E-486128AF97D4}" type="pres">
      <dgm:prSet presAssocID="{697F0A77-5CC2-427C-AEC3-FD495D00FED3}" presName="hierRoot2" presStyleCnt="0">
        <dgm:presLayoutVars>
          <dgm:hierBranch val="init"/>
        </dgm:presLayoutVars>
      </dgm:prSet>
      <dgm:spPr/>
    </dgm:pt>
    <dgm:pt modelId="{1E137AA6-AFD7-42C1-823A-833820D5BDDD}" type="pres">
      <dgm:prSet presAssocID="{697F0A77-5CC2-427C-AEC3-FD495D00FED3}" presName="rootComposite" presStyleCnt="0"/>
      <dgm:spPr/>
    </dgm:pt>
    <dgm:pt modelId="{23160608-9640-4B3B-8DCB-8EDBB3EAAD54}" type="pres">
      <dgm:prSet presAssocID="{697F0A77-5CC2-427C-AEC3-FD495D00FED3}" presName="rootText" presStyleLbl="node4" presStyleIdx="7" presStyleCnt="8">
        <dgm:presLayoutVars>
          <dgm:chPref val="3"/>
        </dgm:presLayoutVars>
      </dgm:prSet>
      <dgm:spPr/>
    </dgm:pt>
    <dgm:pt modelId="{5D4BAE35-84CE-42C9-A340-A86162F51DA7}" type="pres">
      <dgm:prSet presAssocID="{697F0A77-5CC2-427C-AEC3-FD495D00FED3}" presName="rootConnector" presStyleLbl="node4" presStyleIdx="7" presStyleCnt="8"/>
      <dgm:spPr/>
    </dgm:pt>
    <dgm:pt modelId="{AFBCE624-F70B-4EE8-ADF1-5EDB4845E03A}" type="pres">
      <dgm:prSet presAssocID="{697F0A77-5CC2-427C-AEC3-FD495D00FED3}" presName="hierChild4" presStyleCnt="0"/>
      <dgm:spPr/>
    </dgm:pt>
    <dgm:pt modelId="{B69F8094-4F1D-4B4A-9496-665173C79387}" type="pres">
      <dgm:prSet presAssocID="{697F0A77-5CC2-427C-AEC3-FD495D00FED3}" presName="hierChild5" presStyleCnt="0"/>
      <dgm:spPr/>
    </dgm:pt>
    <dgm:pt modelId="{B3DCA38B-012D-400B-A891-24473ADA5F48}" type="pres">
      <dgm:prSet presAssocID="{49BE70EC-F7CB-4FC6-9D84-463F96AED42A}" presName="hierChild5" presStyleCnt="0"/>
      <dgm:spPr/>
    </dgm:pt>
    <dgm:pt modelId="{E19B787D-8A07-4A15-B318-A693385CEC63}" type="pres">
      <dgm:prSet presAssocID="{5D6811B9-71E1-42B7-9459-6DDE26D28858}" presName="hierChild5" presStyleCnt="0"/>
      <dgm:spPr/>
    </dgm:pt>
    <dgm:pt modelId="{83DE03B3-88DD-454A-B6B9-48112075CD2E}" type="pres">
      <dgm:prSet presAssocID="{87160010-ED0E-42A8-975F-4FFF27B8F2A9}" presName="hierChild3" presStyleCnt="0"/>
      <dgm:spPr/>
    </dgm:pt>
    <dgm:pt modelId="{CA8B68A4-B70B-4796-86EA-8DABEEB8A166}" type="pres">
      <dgm:prSet presAssocID="{D2CB9521-603C-4B1D-AA46-2CA1A5187A7A}" presName="Name111" presStyleLbl="parChTrans1D2" presStyleIdx="1" presStyleCnt="3"/>
      <dgm:spPr/>
    </dgm:pt>
    <dgm:pt modelId="{F389D0DB-B1BD-4F6F-A871-1C02A047D6A9}" type="pres">
      <dgm:prSet presAssocID="{49AB432E-CDF6-44FF-90DE-DDE267956726}" presName="hierRoot3" presStyleCnt="0">
        <dgm:presLayoutVars>
          <dgm:hierBranch val="init"/>
        </dgm:presLayoutVars>
      </dgm:prSet>
      <dgm:spPr/>
    </dgm:pt>
    <dgm:pt modelId="{D2AEFCB8-7597-4471-A15B-9CC880F39F52}" type="pres">
      <dgm:prSet presAssocID="{49AB432E-CDF6-44FF-90DE-DDE267956726}" presName="rootComposite3" presStyleCnt="0"/>
      <dgm:spPr/>
    </dgm:pt>
    <dgm:pt modelId="{ACD0C709-C652-4B19-A84E-4FBA66B27DCA}" type="pres">
      <dgm:prSet presAssocID="{49AB432E-CDF6-44FF-90DE-DDE267956726}" presName="rootText3" presStyleLbl="asst1" presStyleIdx="0" presStyleCnt="2">
        <dgm:presLayoutVars>
          <dgm:chPref val="3"/>
        </dgm:presLayoutVars>
      </dgm:prSet>
      <dgm:spPr/>
    </dgm:pt>
    <dgm:pt modelId="{3ACED62F-3A2F-4ABC-8855-A3FCDC29DF0A}" type="pres">
      <dgm:prSet presAssocID="{49AB432E-CDF6-44FF-90DE-DDE267956726}" presName="rootConnector3" presStyleLbl="asst1" presStyleIdx="0" presStyleCnt="2"/>
      <dgm:spPr/>
    </dgm:pt>
    <dgm:pt modelId="{AB51D211-596C-44DC-91A8-CC0F6C580B80}" type="pres">
      <dgm:prSet presAssocID="{49AB432E-CDF6-44FF-90DE-DDE267956726}" presName="hierChild6" presStyleCnt="0"/>
      <dgm:spPr/>
    </dgm:pt>
    <dgm:pt modelId="{754BF1B7-F65C-4535-8324-DA43E8C2DC37}" type="pres">
      <dgm:prSet presAssocID="{9DF6E68F-D4B8-4C0F-B92F-72C6808E7971}" presName="Name37" presStyleLbl="parChTrans1D3" presStyleIdx="8" presStyleCnt="10"/>
      <dgm:spPr/>
    </dgm:pt>
    <dgm:pt modelId="{CF5076C7-0DDF-435B-8CE8-0F690889DDA7}" type="pres">
      <dgm:prSet presAssocID="{2DEA93CD-9E21-4256-945B-B1220CCD7D20}" presName="hierRoot2" presStyleCnt="0">
        <dgm:presLayoutVars>
          <dgm:hierBranch val="init"/>
        </dgm:presLayoutVars>
      </dgm:prSet>
      <dgm:spPr/>
    </dgm:pt>
    <dgm:pt modelId="{46574FD2-C9CF-46EE-B90B-1EC3749BDAFF}" type="pres">
      <dgm:prSet presAssocID="{2DEA93CD-9E21-4256-945B-B1220CCD7D20}" presName="rootComposite" presStyleCnt="0"/>
      <dgm:spPr/>
    </dgm:pt>
    <dgm:pt modelId="{A03AE685-E6AB-4311-8717-3EC7CB1B99AB}" type="pres">
      <dgm:prSet presAssocID="{2DEA93CD-9E21-4256-945B-B1220CCD7D20}" presName="rootText" presStyleLbl="node3" presStyleIdx="8" presStyleCnt="10">
        <dgm:presLayoutVars>
          <dgm:chPref val="3"/>
        </dgm:presLayoutVars>
      </dgm:prSet>
      <dgm:spPr/>
    </dgm:pt>
    <dgm:pt modelId="{E97A9A02-27AE-4035-8E31-9303E6569579}" type="pres">
      <dgm:prSet presAssocID="{2DEA93CD-9E21-4256-945B-B1220CCD7D20}" presName="rootConnector" presStyleLbl="node3" presStyleIdx="8" presStyleCnt="10"/>
      <dgm:spPr/>
    </dgm:pt>
    <dgm:pt modelId="{90B58C67-9E04-4EA9-88CD-81AC87DDE740}" type="pres">
      <dgm:prSet presAssocID="{2DEA93CD-9E21-4256-945B-B1220CCD7D20}" presName="hierChild4" presStyleCnt="0"/>
      <dgm:spPr/>
    </dgm:pt>
    <dgm:pt modelId="{044AAD01-8AB4-4B4C-B680-C8B33E34CBAD}" type="pres">
      <dgm:prSet presAssocID="{2DEA93CD-9E21-4256-945B-B1220CCD7D20}" presName="hierChild5" presStyleCnt="0"/>
      <dgm:spPr/>
    </dgm:pt>
    <dgm:pt modelId="{1FC28ABC-4A6E-4F19-AE4D-E0B2F57D1E6A}" type="pres">
      <dgm:prSet presAssocID="{7D86D7EC-03E6-4D6B-8AA7-0C65E2D717AE}" presName="Name37" presStyleLbl="parChTrans1D3" presStyleIdx="9" presStyleCnt="10"/>
      <dgm:spPr/>
    </dgm:pt>
    <dgm:pt modelId="{E58E0BED-8A56-4CC5-A4E6-2361BF2331B5}" type="pres">
      <dgm:prSet presAssocID="{66288F66-8759-45EA-B702-B827DB9849A4}" presName="hierRoot2" presStyleCnt="0">
        <dgm:presLayoutVars>
          <dgm:hierBranch val="init"/>
        </dgm:presLayoutVars>
      </dgm:prSet>
      <dgm:spPr/>
    </dgm:pt>
    <dgm:pt modelId="{A2DD7CA5-5AC1-4B9A-8456-C53AA06A539E}" type="pres">
      <dgm:prSet presAssocID="{66288F66-8759-45EA-B702-B827DB9849A4}" presName="rootComposite" presStyleCnt="0"/>
      <dgm:spPr/>
    </dgm:pt>
    <dgm:pt modelId="{D7B8B3BF-12DE-4317-A562-05282B1C5C29}" type="pres">
      <dgm:prSet presAssocID="{66288F66-8759-45EA-B702-B827DB9849A4}" presName="rootText" presStyleLbl="node3" presStyleIdx="9" presStyleCnt="10">
        <dgm:presLayoutVars>
          <dgm:chPref val="3"/>
        </dgm:presLayoutVars>
      </dgm:prSet>
      <dgm:spPr/>
    </dgm:pt>
    <dgm:pt modelId="{87775B43-594B-47DF-B3D5-D89670F0AA93}" type="pres">
      <dgm:prSet presAssocID="{66288F66-8759-45EA-B702-B827DB9849A4}" presName="rootConnector" presStyleLbl="node3" presStyleIdx="9" presStyleCnt="10"/>
      <dgm:spPr/>
    </dgm:pt>
    <dgm:pt modelId="{BA3F19EF-99F6-4337-9D0E-F25B263F6E0C}" type="pres">
      <dgm:prSet presAssocID="{66288F66-8759-45EA-B702-B827DB9849A4}" presName="hierChild4" presStyleCnt="0"/>
      <dgm:spPr/>
    </dgm:pt>
    <dgm:pt modelId="{56F017F5-5E3E-49DB-96A8-DE78FB72C451}" type="pres">
      <dgm:prSet presAssocID="{66288F66-8759-45EA-B702-B827DB9849A4}" presName="hierChild5" presStyleCnt="0"/>
      <dgm:spPr/>
    </dgm:pt>
    <dgm:pt modelId="{035BACA8-ACDA-4A42-B067-77F27CA1C8F6}" type="pres">
      <dgm:prSet presAssocID="{49AB432E-CDF6-44FF-90DE-DDE267956726}" presName="hierChild7" presStyleCnt="0"/>
      <dgm:spPr/>
    </dgm:pt>
    <dgm:pt modelId="{01318F34-0C84-42DB-9D93-6F46A568BEBE}" type="pres">
      <dgm:prSet presAssocID="{60F9A455-EE5B-43C5-BE5D-E80CA1458818}" presName="Name111" presStyleLbl="parChTrans1D2" presStyleIdx="2" presStyleCnt="3"/>
      <dgm:spPr/>
    </dgm:pt>
    <dgm:pt modelId="{D256F9BB-F7C5-4CEB-9BB0-CC8B13F2C816}" type="pres">
      <dgm:prSet presAssocID="{1B74ABDC-8404-4224-8750-80E27CF680B8}" presName="hierRoot3" presStyleCnt="0">
        <dgm:presLayoutVars>
          <dgm:hierBranch val="init"/>
        </dgm:presLayoutVars>
      </dgm:prSet>
      <dgm:spPr/>
    </dgm:pt>
    <dgm:pt modelId="{EF843287-3A24-49D6-927B-33B8CA6D9C6F}" type="pres">
      <dgm:prSet presAssocID="{1B74ABDC-8404-4224-8750-80E27CF680B8}" presName="rootComposite3" presStyleCnt="0"/>
      <dgm:spPr/>
    </dgm:pt>
    <dgm:pt modelId="{9FFAA0FB-BD51-4FEE-90EC-974C1E318D1C}" type="pres">
      <dgm:prSet presAssocID="{1B74ABDC-8404-4224-8750-80E27CF680B8}" presName="rootText3" presStyleLbl="asst1" presStyleIdx="1" presStyleCnt="2">
        <dgm:presLayoutVars>
          <dgm:chPref val="3"/>
        </dgm:presLayoutVars>
      </dgm:prSet>
      <dgm:spPr/>
    </dgm:pt>
    <dgm:pt modelId="{5957A41F-B2B4-46E8-9DA9-2623DC326F9C}" type="pres">
      <dgm:prSet presAssocID="{1B74ABDC-8404-4224-8750-80E27CF680B8}" presName="rootConnector3" presStyleLbl="asst1" presStyleIdx="1" presStyleCnt="2"/>
      <dgm:spPr/>
    </dgm:pt>
    <dgm:pt modelId="{98AE5A5D-9357-4C41-9DFB-086B3C6A74B9}" type="pres">
      <dgm:prSet presAssocID="{1B74ABDC-8404-4224-8750-80E27CF680B8}" presName="hierChild6" presStyleCnt="0"/>
      <dgm:spPr/>
    </dgm:pt>
    <dgm:pt modelId="{AC78A2A3-468B-40E3-A3E6-7F7EC377F7D8}" type="pres">
      <dgm:prSet presAssocID="{1B74ABDC-8404-4224-8750-80E27CF680B8}" presName="hierChild7" presStyleCnt="0"/>
      <dgm:spPr/>
    </dgm:pt>
  </dgm:ptLst>
  <dgm:cxnLst>
    <dgm:cxn modelId="{6C4AD502-A4EE-413A-941D-CB888CAF3FE1}" type="presOf" srcId="{7A7200FA-975D-4146-80A5-E730BB231C82}" destId="{378AF508-1D76-4743-B7CA-CAF961DFD787}" srcOrd="1" destOrd="0" presId="urn:microsoft.com/office/officeart/2005/8/layout/orgChart1"/>
    <dgm:cxn modelId="{60EA9003-04C0-4BFA-9244-D0E5C238C3B6}" srcId="{49BE70EC-F7CB-4FC6-9D84-463F96AED42A}" destId="{697F0A77-5CC2-427C-AEC3-FD495D00FED3}" srcOrd="0" destOrd="0" parTransId="{10D92E51-9183-4333-9292-B9E24C97349D}" sibTransId="{E2AF9C0B-8F06-4A7C-93E4-5CC1D459EB23}"/>
    <dgm:cxn modelId="{E55DFF03-7927-4988-84EB-465F7ACA1FBD}" type="presOf" srcId="{6DB1C778-3A32-424B-9BFD-9AED05B66A65}" destId="{3B388D82-9009-4C6A-B167-C761CEC1CD08}" srcOrd="0" destOrd="0" presId="urn:microsoft.com/office/officeart/2005/8/layout/orgChart1"/>
    <dgm:cxn modelId="{581EAE06-FC3D-4B96-8526-7DCBDB3C98BA}" srcId="{5D6811B9-71E1-42B7-9459-6DDE26D28858}" destId="{A1379C76-AABF-4650-A48F-E39220054C4F}" srcOrd="5" destOrd="0" parTransId="{E86D841B-E04F-4695-8DBB-4D684F6D94AB}" sibTransId="{3C769F0F-25A3-4707-A70B-2A89A4E4768C}"/>
    <dgm:cxn modelId="{0A496B0C-CE44-4FB3-9A6B-0B8A91A9293C}" srcId="{7BF7E199-D25F-4EA4-98AE-0BB163199A6D}" destId="{3C191D2D-713B-47A1-9F3C-12DD5258816E}" srcOrd="0" destOrd="0" parTransId="{B4BE0F07-B96A-4966-B00E-DDC8D0A0446F}" sibTransId="{59BC1A8B-7DB1-46B7-986F-112B61C96E46}"/>
    <dgm:cxn modelId="{6066A70E-ACC5-4F0F-92AD-B44830FBB977}" type="presOf" srcId="{5C853ED1-5BD4-4A7F-9EB2-3DC4EC3DBCE7}" destId="{D95003E3-0F6F-4B9A-BCF6-BDBBEBC1D018}" srcOrd="1" destOrd="0" presId="urn:microsoft.com/office/officeart/2005/8/layout/orgChart1"/>
    <dgm:cxn modelId="{5E5E0B12-1CD1-4FC1-A18B-507F9B624097}" type="presOf" srcId="{697F0A77-5CC2-427C-AEC3-FD495D00FED3}" destId="{23160608-9640-4B3B-8DCB-8EDBB3EAAD54}" srcOrd="0" destOrd="0" presId="urn:microsoft.com/office/officeart/2005/8/layout/orgChart1"/>
    <dgm:cxn modelId="{C215F518-1971-42C2-85EA-3F5549E4AFCD}" type="presOf" srcId="{2E83D260-0C0D-4972-8CEA-0765B3FD581C}" destId="{5359256E-E7B1-4B92-96FC-CCE61BF66E60}" srcOrd="0" destOrd="0" presId="urn:microsoft.com/office/officeart/2005/8/layout/orgChart1"/>
    <dgm:cxn modelId="{61003119-0E87-42B8-8466-3CA49D01AC3C}" type="presOf" srcId="{FA200770-3BBA-4C58-A7A5-B61AECD28D47}" destId="{353FDA38-A56D-4A9C-843E-E65BC7927C4E}" srcOrd="1" destOrd="0" presId="urn:microsoft.com/office/officeart/2005/8/layout/orgChart1"/>
    <dgm:cxn modelId="{305A4E1D-DF0B-4C84-8960-4544E42F90D1}" type="presOf" srcId="{2DEA93CD-9E21-4256-945B-B1220CCD7D20}" destId="{E97A9A02-27AE-4035-8E31-9303E6569579}" srcOrd="1" destOrd="0" presId="urn:microsoft.com/office/officeart/2005/8/layout/orgChart1"/>
    <dgm:cxn modelId="{C86F4922-C06D-4180-8B4F-ED4C513B2680}" type="presOf" srcId="{79228AD5-E1FA-4BFC-9003-B58F7F83F49E}" destId="{3FD42AC5-C003-4EED-B051-2147BCEAC147}" srcOrd="0" destOrd="0" presId="urn:microsoft.com/office/officeart/2005/8/layout/orgChart1"/>
    <dgm:cxn modelId="{E64BD624-873F-4B2D-8E14-4DF9914C24AD}" type="presOf" srcId="{9DF6E68F-D4B8-4C0F-B92F-72C6808E7971}" destId="{754BF1B7-F65C-4535-8324-DA43E8C2DC37}" srcOrd="0" destOrd="0" presId="urn:microsoft.com/office/officeart/2005/8/layout/orgChart1"/>
    <dgm:cxn modelId="{AFEC8427-2914-4122-B43D-F19CB434C868}" type="presOf" srcId="{3C191D2D-713B-47A1-9F3C-12DD5258816E}" destId="{5628778E-276D-4A92-9E70-28F5096A82BA}" srcOrd="0" destOrd="0" presId="urn:microsoft.com/office/officeart/2005/8/layout/orgChart1"/>
    <dgm:cxn modelId="{AAC3AB28-27B1-4E3A-A4D4-7412464E089F}" srcId="{35CC4040-E08A-475F-9202-E5F5B6EB5B97}" destId="{87160010-ED0E-42A8-975F-4FFF27B8F2A9}" srcOrd="0" destOrd="0" parTransId="{ABA4B4C8-404A-4322-B129-44AE4BACA8D3}" sibTransId="{85BF6288-A6F2-4D84-BA47-93C3AE2D9836}"/>
    <dgm:cxn modelId="{71988B2B-6B21-4312-B0EA-6EA2DC6CB2BB}" type="presOf" srcId="{E86D841B-E04F-4695-8DBB-4D684F6D94AB}" destId="{75F34D25-A31F-4CF4-B61F-AAAF5AB3606F}" srcOrd="0" destOrd="0" presId="urn:microsoft.com/office/officeart/2005/8/layout/orgChart1"/>
    <dgm:cxn modelId="{2547BB2C-E154-4BEC-8DC5-3A21C8AC9B5D}" type="presOf" srcId="{E53B59B7-B30E-4D1A-AC76-9F96C9743CB4}" destId="{675DBB1B-7157-4843-81FC-A297A6694868}" srcOrd="1" destOrd="0" presId="urn:microsoft.com/office/officeart/2005/8/layout/orgChart1"/>
    <dgm:cxn modelId="{5E8DC82F-8D26-4B46-8118-1FE7D43A0BFB}" type="presOf" srcId="{979A9C8A-1B23-40D3-9015-9794E282D649}" destId="{DB294433-BCA3-4666-AF57-79D4868AEA45}" srcOrd="0" destOrd="0" presId="urn:microsoft.com/office/officeart/2005/8/layout/orgChart1"/>
    <dgm:cxn modelId="{F7812632-AEE9-40B9-8881-1D687899EAD4}" type="presOf" srcId="{B4BE0F07-B96A-4966-B00E-DDC8D0A0446F}" destId="{09345571-F3A7-4F48-B99A-82F0FB084863}" srcOrd="0" destOrd="0" presId="urn:microsoft.com/office/officeart/2005/8/layout/orgChart1"/>
    <dgm:cxn modelId="{301A853A-9EDC-4F4B-9B97-E883BC58EA72}" type="presOf" srcId="{57970E19-6CC2-4811-A00C-B1BE60912EEB}" destId="{FFD63464-158E-4470-B606-28EFF8EFBB63}" srcOrd="0" destOrd="0" presId="urn:microsoft.com/office/officeart/2005/8/layout/orgChart1"/>
    <dgm:cxn modelId="{13580B3D-23DF-4023-9CD5-E71AAE02F1B3}" srcId="{5D6811B9-71E1-42B7-9459-6DDE26D28858}" destId="{E53B59B7-B30E-4D1A-AC76-9F96C9743CB4}" srcOrd="3" destOrd="0" parTransId="{52233982-FEBD-450D-8026-A11A71A057F7}" sibTransId="{3B72F535-064B-4FAC-B7BC-266D4764B884}"/>
    <dgm:cxn modelId="{61E31A5B-0B64-433A-96B3-A58C3E36EA4E}" type="presOf" srcId="{D2CB9521-603C-4B1D-AA46-2CA1A5187A7A}" destId="{CA8B68A4-B70B-4796-86EA-8DABEEB8A166}" srcOrd="0" destOrd="0" presId="urn:microsoft.com/office/officeart/2005/8/layout/orgChart1"/>
    <dgm:cxn modelId="{484A8341-A5BC-4DF7-9669-39E6017942D9}" type="presOf" srcId="{49BE70EC-F7CB-4FC6-9D84-463F96AED42A}" destId="{0AD4E6C8-3517-4C35-AD41-A341A9B1F627}" srcOrd="0" destOrd="0" presId="urn:microsoft.com/office/officeart/2005/8/layout/orgChart1"/>
    <dgm:cxn modelId="{91A59461-CA4E-4402-8675-ED626D1DE88D}" type="presOf" srcId="{52233982-FEBD-450D-8026-A11A71A057F7}" destId="{FB7E8B02-EC7F-418D-B9A1-AF8C9BEFEDC6}" srcOrd="0" destOrd="0" presId="urn:microsoft.com/office/officeart/2005/8/layout/orgChart1"/>
    <dgm:cxn modelId="{9DE5D162-467A-4DDC-AD36-B4799C687E61}" srcId="{49AB432E-CDF6-44FF-90DE-DDE267956726}" destId="{66288F66-8759-45EA-B702-B827DB9849A4}" srcOrd="1" destOrd="0" parTransId="{7D86D7EC-03E6-4D6B-8AA7-0C65E2D717AE}" sibTransId="{53031BB5-C672-4C9E-A4B8-1C94A012D1D1}"/>
    <dgm:cxn modelId="{38DBDC42-2B01-4389-9DDF-AA4C45B9802C}" srcId="{49AB432E-CDF6-44FF-90DE-DDE267956726}" destId="{2DEA93CD-9E21-4256-945B-B1220CCD7D20}" srcOrd="0" destOrd="0" parTransId="{9DF6E68F-D4B8-4C0F-B92F-72C6808E7971}" sibTransId="{9031C69D-7962-4B13-A2E5-0E7561B99636}"/>
    <dgm:cxn modelId="{E70CFD63-5329-48FA-89B7-171AAFF00725}" type="presOf" srcId="{07E5D225-95C1-4841-A840-F009E2506826}" destId="{717F9703-5A0F-48B1-BC61-47604987F40E}" srcOrd="1" destOrd="0" presId="urn:microsoft.com/office/officeart/2005/8/layout/orgChart1"/>
    <dgm:cxn modelId="{73B74964-896F-413D-9AE5-A60B462E7A4E}" type="presOf" srcId="{9AF587CE-F32F-495D-9CDB-8EDAEF4BF39A}" destId="{79989438-5519-48BC-95EC-2D5FA4A77A31}" srcOrd="1" destOrd="0" presId="urn:microsoft.com/office/officeart/2005/8/layout/orgChart1"/>
    <dgm:cxn modelId="{A00F4A64-43C8-448E-B078-AF5ECB422546}" type="presOf" srcId="{A7342D83-152A-4068-9EA8-D2DC2EEBA9D6}" destId="{F1BB6B20-91A7-4B66-B917-910C8A199944}" srcOrd="1" destOrd="0" presId="urn:microsoft.com/office/officeart/2005/8/layout/orgChart1"/>
    <dgm:cxn modelId="{826E4045-41B1-41AF-9679-1C956A3B44F9}" srcId="{5D6811B9-71E1-42B7-9459-6DDE26D28858}" destId="{ABEC3832-6D8C-4400-A513-EC6416CE743D}" srcOrd="0" destOrd="0" parTransId="{AEC3BD4D-5473-42D0-9EA4-BED982B01A6A}" sibTransId="{4C2D9147-44BE-43EA-AA68-60BEABCAAEE8}"/>
    <dgm:cxn modelId="{3DA09747-742B-420E-BE80-6E3290E26712}" type="presOf" srcId="{A1379C76-AABF-4650-A48F-E39220054C4F}" destId="{EBE02E9F-43F3-42E3-9746-0D24B32601E6}" srcOrd="1" destOrd="0" presId="urn:microsoft.com/office/officeart/2005/8/layout/orgChart1"/>
    <dgm:cxn modelId="{03ACB16B-18D5-488C-AF3C-B9F9A6B1EC8B}" srcId="{9AF587CE-F32F-495D-9CDB-8EDAEF4BF39A}" destId="{53C3C539-E4C6-44B0-B6E3-3D2F8B04123A}" srcOrd="0" destOrd="0" parTransId="{C1410AE9-F287-48F0-A9F4-BFC2E39E2639}" sibTransId="{F250311E-BEF9-45F7-B8F1-F2ED60BED5D2}"/>
    <dgm:cxn modelId="{32167D50-CE55-4F74-8DD5-6C7D68138215}" srcId="{A7342D83-152A-4068-9EA8-D2DC2EEBA9D6}" destId="{7A7200FA-975D-4146-80A5-E730BB231C82}" srcOrd="0" destOrd="0" parTransId="{3E4134A1-699F-49DD-8761-17856E23B6C2}" sibTransId="{F6F36C6C-B08A-47B8-A4FE-D9E4ADF63A47}"/>
    <dgm:cxn modelId="{09207751-4E83-4251-AE75-FF530EDCD86A}" type="presOf" srcId="{49AB432E-CDF6-44FF-90DE-DDE267956726}" destId="{3ACED62F-3A2F-4ABC-8855-A3FCDC29DF0A}" srcOrd="1" destOrd="0" presId="urn:microsoft.com/office/officeart/2005/8/layout/orgChart1"/>
    <dgm:cxn modelId="{CD0D5972-B78A-4A66-B45C-6732AB3C27FA}" type="presOf" srcId="{C1410AE9-F287-48F0-A9F4-BFC2E39E2639}" destId="{0F5152A1-99D3-4440-A5B0-87E2FDD02EE9}" srcOrd="0" destOrd="0" presId="urn:microsoft.com/office/officeart/2005/8/layout/orgChart1"/>
    <dgm:cxn modelId="{B6AAE172-9D7C-491C-90D6-6230550566E2}" type="presOf" srcId="{7A7200FA-975D-4146-80A5-E730BB231C82}" destId="{C2A403CC-B087-4E7A-A2AC-94854F415B50}" srcOrd="0" destOrd="0" presId="urn:microsoft.com/office/officeart/2005/8/layout/orgChart1"/>
    <dgm:cxn modelId="{E2073A73-C5E1-48BC-90A2-3036B8F2BE28}" type="presOf" srcId="{87160010-ED0E-42A8-975F-4FFF27B8F2A9}" destId="{0B7092D4-17D2-4347-A1CF-2FA110644CBA}" srcOrd="0" destOrd="0" presId="urn:microsoft.com/office/officeart/2005/8/layout/orgChart1"/>
    <dgm:cxn modelId="{3B011474-9C3D-4541-B479-8971B8374646}" srcId="{5D6811B9-71E1-42B7-9459-6DDE26D28858}" destId="{A7342D83-152A-4068-9EA8-D2DC2EEBA9D6}" srcOrd="1" destOrd="0" parTransId="{4BDADF01-1A8A-40E6-AB0A-E99A72E6BFD1}" sibTransId="{92F48CEA-6C33-43FF-B610-83A5EDE78DF4}"/>
    <dgm:cxn modelId="{C632AF74-323E-4EC3-B17E-E6DA63FBDA83}" type="presOf" srcId="{E53B59B7-B30E-4D1A-AC76-9F96C9743CB4}" destId="{7C4A4DEA-B49E-4721-BB42-C87B39AC156D}" srcOrd="0" destOrd="0" presId="urn:microsoft.com/office/officeart/2005/8/layout/orgChart1"/>
    <dgm:cxn modelId="{899E7855-B7D4-47AD-9D8F-DEE9EFF1D30B}" type="presOf" srcId="{87160010-ED0E-42A8-975F-4FFF27B8F2A9}" destId="{3B3D66C7-B2CA-426E-B6BB-62ECECB099C2}" srcOrd="1" destOrd="0" presId="urn:microsoft.com/office/officeart/2005/8/layout/orgChart1"/>
    <dgm:cxn modelId="{14F8AE75-2C1F-4AFD-B325-498416ED4AF1}" type="presOf" srcId="{5C853ED1-5BD4-4A7F-9EB2-3DC4EC3DBCE7}" destId="{C12CEDC8-FC93-4211-BF0C-523BA14BD9E8}" srcOrd="0" destOrd="0" presId="urn:microsoft.com/office/officeart/2005/8/layout/orgChart1"/>
    <dgm:cxn modelId="{A5005057-6B13-49D2-8A5F-8B1C926F9BC6}" type="presOf" srcId="{2DEA93CD-9E21-4256-945B-B1220CCD7D20}" destId="{A03AE685-E6AB-4311-8717-3EC7CB1B99AB}" srcOrd="0" destOrd="0" presId="urn:microsoft.com/office/officeart/2005/8/layout/orgChart1"/>
    <dgm:cxn modelId="{0199F378-7FA4-4877-939F-032C0BCFA729}" srcId="{87160010-ED0E-42A8-975F-4FFF27B8F2A9}" destId="{49AB432E-CDF6-44FF-90DE-DDE267956726}" srcOrd="0" destOrd="0" parTransId="{D2CB9521-603C-4B1D-AA46-2CA1A5187A7A}" sibTransId="{CAF1AF04-AA4F-426F-A9EB-9CE30D3FF024}"/>
    <dgm:cxn modelId="{F9F8AB7D-8F1E-44C2-8BE4-87A8AC8ECEFE}" srcId="{87160010-ED0E-42A8-975F-4FFF27B8F2A9}" destId="{1B74ABDC-8404-4224-8750-80E27CF680B8}" srcOrd="2" destOrd="0" parTransId="{60F9A455-EE5B-43C5-BE5D-E80CA1458818}" sibTransId="{1AD65EDE-B9CE-423C-A88F-32AD849107BD}"/>
    <dgm:cxn modelId="{CCFE007F-661B-41D7-85C3-C8C59EE157D3}" type="presOf" srcId="{7D86D7EC-03E6-4D6B-8AA7-0C65E2D717AE}" destId="{1FC28ABC-4A6E-4F19-AE4D-E0B2F57D1E6A}" srcOrd="0" destOrd="0" presId="urn:microsoft.com/office/officeart/2005/8/layout/orgChart1"/>
    <dgm:cxn modelId="{F5142C81-0F08-4D96-B594-3302AA8AB75F}" srcId="{D71FDB27-0DC8-41B5-93D8-9FE011720F50}" destId="{07E5D225-95C1-4841-A840-F009E2506826}" srcOrd="0" destOrd="0" parTransId="{2A113C81-27F8-4FED-BC98-1267E0550F3C}" sibTransId="{98E8A829-41E7-4EC0-B99C-489257F2DA3C}"/>
    <dgm:cxn modelId="{58D30087-23C7-46F7-BBB2-4A2002380CC4}" type="presOf" srcId="{D71FDB27-0DC8-41B5-93D8-9FE011720F50}" destId="{ADA1E3AD-5B34-4015-8E58-2822A2FCE1C6}" srcOrd="1" destOrd="0" presId="urn:microsoft.com/office/officeart/2005/8/layout/orgChart1"/>
    <dgm:cxn modelId="{5596528C-CD2E-4510-B3AA-92DEF50C1A82}" srcId="{5D6811B9-71E1-42B7-9459-6DDE26D28858}" destId="{49BE70EC-F7CB-4FC6-9D84-463F96AED42A}" srcOrd="7" destOrd="0" parTransId="{979A9C8A-1B23-40D3-9015-9794E282D649}" sibTransId="{A1FC37F5-AEAE-4845-BAC9-E44CBC13E849}"/>
    <dgm:cxn modelId="{C30ABD93-E6EB-433A-828A-B54C4580C669}" srcId="{87160010-ED0E-42A8-975F-4FFF27B8F2A9}" destId="{5D6811B9-71E1-42B7-9459-6DDE26D28858}" srcOrd="1" destOrd="0" parTransId="{57970E19-6CC2-4811-A00C-B1BE60912EEB}" sibTransId="{84D0C8BD-B9AF-4246-8249-2C9E45BCCE2E}"/>
    <dgm:cxn modelId="{10FEC693-F6E8-461F-9399-C6FCD56D3984}" type="presOf" srcId="{60F9A455-EE5B-43C5-BE5D-E80CA1458818}" destId="{01318F34-0C84-42DB-9D93-6F46A568BEBE}" srcOrd="0" destOrd="0" presId="urn:microsoft.com/office/officeart/2005/8/layout/orgChart1"/>
    <dgm:cxn modelId="{F0A75494-4EB1-4842-B939-D2C552E52ACB}" type="presOf" srcId="{3C191D2D-713B-47A1-9F3C-12DD5258816E}" destId="{67F1E6C3-5AB6-4736-B6AC-E7DA7811832C}" srcOrd="1" destOrd="0" presId="urn:microsoft.com/office/officeart/2005/8/layout/orgChart1"/>
    <dgm:cxn modelId="{AB53399A-F554-4FC0-9A2A-6BD29168A936}" type="presOf" srcId="{07E5D225-95C1-4841-A840-F009E2506826}" destId="{A08EF026-F61F-4355-8065-416007BF8463}" srcOrd="0" destOrd="0" presId="urn:microsoft.com/office/officeart/2005/8/layout/orgChart1"/>
    <dgm:cxn modelId="{8E4CCAA3-86D3-49DE-BA95-929509A83F88}" type="presOf" srcId="{ABEC3832-6D8C-4400-A513-EC6416CE743D}" destId="{59CC56E6-3A03-44B8-9728-C32E0182C15B}" srcOrd="1" destOrd="0" presId="urn:microsoft.com/office/officeart/2005/8/layout/orgChart1"/>
    <dgm:cxn modelId="{06F8F0A6-C4E3-4361-A638-5F7D07DF1793}" type="presOf" srcId="{10D92E51-9183-4333-9292-B9E24C97349D}" destId="{B34BE330-40A3-43EF-8A57-1FFE0344EB8A}" srcOrd="0" destOrd="0" presId="urn:microsoft.com/office/officeart/2005/8/layout/orgChart1"/>
    <dgm:cxn modelId="{021CB7A7-3D34-4E4B-A798-A80C839F7DC3}" type="presOf" srcId="{697F0A77-5CC2-427C-AEC3-FD495D00FED3}" destId="{5D4BAE35-84CE-42C9-A340-A86162F51DA7}" srcOrd="1" destOrd="0" presId="urn:microsoft.com/office/officeart/2005/8/layout/orgChart1"/>
    <dgm:cxn modelId="{D29195A9-B8A2-4E7B-9E46-CA34AD9C5E04}" type="presOf" srcId="{216D582D-A80E-41E7-9A26-500D2ADEA460}" destId="{04A90DA3-8F03-4650-8426-8E9DBFC43CAD}" srcOrd="0" destOrd="0" presId="urn:microsoft.com/office/officeart/2005/8/layout/orgChart1"/>
    <dgm:cxn modelId="{D8FA09AB-0B77-4F15-8717-2E11715EFD39}" type="presOf" srcId="{AEC3BD4D-5473-42D0-9EA4-BED982B01A6A}" destId="{83D0D0DB-DB0B-4918-BF33-4D9B17737ADE}" srcOrd="0" destOrd="0" presId="urn:microsoft.com/office/officeart/2005/8/layout/orgChart1"/>
    <dgm:cxn modelId="{4CE1C3AB-6D48-47DB-9362-589A031A9E5F}" type="presOf" srcId="{3B9A885C-D97F-4520-A936-034F8653C34A}" destId="{42402956-7E52-4F2D-9E2E-557239F7CA56}" srcOrd="0" destOrd="0" presId="urn:microsoft.com/office/officeart/2005/8/layout/orgChart1"/>
    <dgm:cxn modelId="{D65305AC-1315-4D85-B1E2-71ECF90DED99}" type="presOf" srcId="{49BE70EC-F7CB-4FC6-9D84-463F96AED42A}" destId="{B82F26E4-ADCC-454A-97D3-E610FD1F6FF2}" srcOrd="1" destOrd="0" presId="urn:microsoft.com/office/officeart/2005/8/layout/orgChart1"/>
    <dgm:cxn modelId="{1A4600AD-441B-4F1B-975B-5D543B65263D}" type="presOf" srcId="{53C3C539-E4C6-44B0-B6E3-3D2F8B04123A}" destId="{18F27DCF-F714-4546-AB22-3E91007BF0BD}" srcOrd="0" destOrd="0" presId="urn:microsoft.com/office/officeart/2005/8/layout/orgChart1"/>
    <dgm:cxn modelId="{05BFABB4-9843-44DD-A21B-0813F11E5D57}" type="presOf" srcId="{66288F66-8759-45EA-B702-B827DB9849A4}" destId="{87775B43-594B-47DF-B3D5-D89670F0AA93}" srcOrd="1" destOrd="0" presId="urn:microsoft.com/office/officeart/2005/8/layout/orgChart1"/>
    <dgm:cxn modelId="{09CEA9B6-1ADE-4905-905F-E0313544B241}" type="presOf" srcId="{216D582D-A80E-41E7-9A26-500D2ADEA460}" destId="{CA236359-4D81-4DC6-817A-DAD8E47EF699}" srcOrd="1" destOrd="0" presId="urn:microsoft.com/office/officeart/2005/8/layout/orgChart1"/>
    <dgm:cxn modelId="{5A019AB7-02D1-49E5-8B40-63947110DE12}" type="presOf" srcId="{FA200770-3BBA-4C58-A7A5-B61AECD28D47}" destId="{4A1EBCBD-45C6-4CBF-84A8-8E6E78D73114}" srcOrd="0" destOrd="0" presId="urn:microsoft.com/office/officeart/2005/8/layout/orgChart1"/>
    <dgm:cxn modelId="{E721A6B9-10D9-422E-ACC5-0571CDD1BF78}" srcId="{5D6811B9-71E1-42B7-9459-6DDE26D28858}" destId="{9AF587CE-F32F-495D-9CDB-8EDAEF4BF39A}" srcOrd="4" destOrd="0" parTransId="{C53FDEDE-B18F-4900-9596-7806CCA4F99F}" sibTransId="{2AC09636-D91D-4CBA-9A49-B24F58210C1C}"/>
    <dgm:cxn modelId="{C78083BD-35AD-4F33-BA0F-C80430949030}" type="presOf" srcId="{66288F66-8759-45EA-B702-B827DB9849A4}" destId="{D7B8B3BF-12DE-4317-A562-05282B1C5C29}" srcOrd="0" destOrd="0" presId="urn:microsoft.com/office/officeart/2005/8/layout/orgChart1"/>
    <dgm:cxn modelId="{1362C8BE-3FF0-41A9-AA86-5F162BE02E37}" type="presOf" srcId="{1B74ABDC-8404-4224-8750-80E27CF680B8}" destId="{9FFAA0FB-BD51-4FEE-90EC-974C1E318D1C}" srcOrd="0" destOrd="0" presId="urn:microsoft.com/office/officeart/2005/8/layout/orgChart1"/>
    <dgm:cxn modelId="{385242C2-2775-44C3-B108-855123D2DF93}" type="presOf" srcId="{ABEC3832-6D8C-4400-A513-EC6416CE743D}" destId="{5C2ED271-BC24-4985-8FEC-7EBCA7754272}" srcOrd="0" destOrd="0" presId="urn:microsoft.com/office/officeart/2005/8/layout/orgChart1"/>
    <dgm:cxn modelId="{1D8C6BC6-CC5E-4B39-845C-336973C0C96B}" type="presOf" srcId="{5D6811B9-71E1-42B7-9459-6DDE26D28858}" destId="{08B2D51B-3588-48E5-BC25-0D12139B4077}" srcOrd="0" destOrd="0" presId="urn:microsoft.com/office/officeart/2005/8/layout/orgChart1"/>
    <dgm:cxn modelId="{C4A76FC7-366F-4BC6-9860-FD8CC36CA874}" type="presOf" srcId="{9AF587CE-F32F-495D-9CDB-8EDAEF4BF39A}" destId="{6D97184B-3BC6-4D89-8EBB-C725435794A0}" srcOrd="0" destOrd="0" presId="urn:microsoft.com/office/officeart/2005/8/layout/orgChart1"/>
    <dgm:cxn modelId="{27D7DDC7-EF4B-4DC6-BEF7-01588A30F204}" type="presOf" srcId="{1B74ABDC-8404-4224-8750-80E27CF680B8}" destId="{5957A41F-B2B4-46E8-9DA9-2623DC326F9C}" srcOrd="1" destOrd="0" presId="urn:microsoft.com/office/officeart/2005/8/layout/orgChart1"/>
    <dgm:cxn modelId="{B57615CC-5553-4A55-9205-6D8DE2748F46}" type="presOf" srcId="{4BDADF01-1A8A-40E6-AB0A-E99A72E6BFD1}" destId="{7182CFB3-7999-4FCA-8969-F6919CC3B700}" srcOrd="0" destOrd="0" presId="urn:microsoft.com/office/officeart/2005/8/layout/orgChart1"/>
    <dgm:cxn modelId="{C53AD6CE-9B11-47EE-8992-2A1BC0F73530}" type="presOf" srcId="{C1353A2A-3A24-4BCB-B839-6ACDFF0D9423}" destId="{FA447CD5-FB0D-4A76-A49D-07F4FDCBC37E}" srcOrd="0" destOrd="0" presId="urn:microsoft.com/office/officeart/2005/8/layout/orgChart1"/>
    <dgm:cxn modelId="{7C5EBFD0-BD13-4ECA-B670-109F6986EABC}" srcId="{5D6811B9-71E1-42B7-9459-6DDE26D28858}" destId="{7BF7E199-D25F-4EA4-98AE-0BB163199A6D}" srcOrd="6" destOrd="0" parTransId="{2E83D260-0C0D-4972-8CEA-0765B3FD581C}" sibTransId="{4407E217-FA11-4354-B7BD-C92B804D97A7}"/>
    <dgm:cxn modelId="{28D582D1-325B-4A22-9005-0217582D776F}" type="presOf" srcId="{D71FDB27-0DC8-41B5-93D8-9FE011720F50}" destId="{613DF6C6-54F8-458D-9BF9-19CC11BB1A8A}" srcOrd="0" destOrd="0" presId="urn:microsoft.com/office/officeart/2005/8/layout/orgChart1"/>
    <dgm:cxn modelId="{70489ED2-91D2-4215-911A-391C2A73AA9D}" srcId="{ABEC3832-6D8C-4400-A513-EC6416CE743D}" destId="{5C853ED1-5BD4-4A7F-9EB2-3DC4EC3DBCE7}" srcOrd="0" destOrd="0" parTransId="{3B9A885C-D97F-4520-A936-034F8653C34A}" sibTransId="{B39A0C90-9632-49DA-BB81-E66F911DA72A}"/>
    <dgm:cxn modelId="{CB73A4DA-D131-4E2E-AF40-89A560970D35}" srcId="{E53B59B7-B30E-4D1A-AC76-9F96C9743CB4}" destId="{216D582D-A80E-41E7-9A26-500D2ADEA460}" srcOrd="0" destOrd="0" parTransId="{C1353A2A-3A24-4BCB-B839-6ACDFF0D9423}" sibTransId="{E566EFE5-D65C-4282-B5C5-9DE8806CE616}"/>
    <dgm:cxn modelId="{6C65C6DA-D0C6-40D9-B6DB-C9B33591E648}" srcId="{5D6811B9-71E1-42B7-9459-6DDE26D28858}" destId="{D71FDB27-0DC8-41B5-93D8-9FE011720F50}" srcOrd="2" destOrd="0" parTransId="{6DB1C778-3A32-424B-9BFD-9AED05B66A65}" sibTransId="{88FBCBBB-E510-4B6D-930C-ADD50A972CA9}"/>
    <dgm:cxn modelId="{1691CFDC-2B81-4894-9FA4-74E4576F7A4B}" type="presOf" srcId="{3E4134A1-699F-49DD-8761-17856E23B6C2}" destId="{B4728752-B717-4FF5-AB23-6DE3FE4ED097}" srcOrd="0" destOrd="0" presId="urn:microsoft.com/office/officeart/2005/8/layout/orgChart1"/>
    <dgm:cxn modelId="{96E018E2-EC88-43CA-ABE3-74394E36EA85}" type="presOf" srcId="{7BF7E199-D25F-4EA4-98AE-0BB163199A6D}" destId="{8480B634-0C6D-4A2E-B59B-54DA96FDAF4B}" srcOrd="1" destOrd="0" presId="urn:microsoft.com/office/officeart/2005/8/layout/orgChart1"/>
    <dgm:cxn modelId="{050399E7-2389-409F-B1E9-509472C7325D}" type="presOf" srcId="{53C3C539-E4C6-44B0-B6E3-3D2F8B04123A}" destId="{F41A49F4-FA46-48A3-86A6-92643C2474E8}" srcOrd="1" destOrd="0" presId="urn:microsoft.com/office/officeart/2005/8/layout/orgChart1"/>
    <dgm:cxn modelId="{A2855DE8-6B64-44C4-B43A-657632EBB583}" type="presOf" srcId="{7BF7E199-D25F-4EA4-98AE-0BB163199A6D}" destId="{E9D063E9-6EAF-4FD6-A758-07BBBAD7B76F}" srcOrd="0" destOrd="0" presId="urn:microsoft.com/office/officeart/2005/8/layout/orgChart1"/>
    <dgm:cxn modelId="{2BD085EA-5C53-45D9-A6BD-142A8117295B}" type="presOf" srcId="{35CC4040-E08A-475F-9202-E5F5B6EB5B97}" destId="{A8E497A9-22C7-4813-ACC3-AFD14C792DE1}" srcOrd="0" destOrd="0" presId="urn:microsoft.com/office/officeart/2005/8/layout/orgChart1"/>
    <dgm:cxn modelId="{8DE7E1EA-D331-46C7-9C7D-96916BEFF385}" type="presOf" srcId="{A1379C76-AABF-4650-A48F-E39220054C4F}" destId="{2175A2A3-C25E-4471-B431-AA3C9AA1F266}" srcOrd="0" destOrd="0" presId="urn:microsoft.com/office/officeart/2005/8/layout/orgChart1"/>
    <dgm:cxn modelId="{E6C8AEEE-F921-42E6-A4B1-179CE74323F8}" srcId="{A1379C76-AABF-4650-A48F-E39220054C4F}" destId="{FA200770-3BBA-4C58-A7A5-B61AECD28D47}" srcOrd="0" destOrd="0" parTransId="{79228AD5-E1FA-4BFC-9003-B58F7F83F49E}" sibTransId="{5AB397AE-55F2-432E-B20C-6CA3534B17FD}"/>
    <dgm:cxn modelId="{74F484F0-4D30-47AC-84A3-A0D659C0A6C7}" type="presOf" srcId="{5D6811B9-71E1-42B7-9459-6DDE26D28858}" destId="{C3B0BEF5-6450-414A-ACB4-F64CA5587602}" srcOrd="1" destOrd="0" presId="urn:microsoft.com/office/officeart/2005/8/layout/orgChart1"/>
    <dgm:cxn modelId="{7AD855F1-7E2D-463A-B4B8-42FEF9F83F35}" type="presOf" srcId="{A7342D83-152A-4068-9EA8-D2DC2EEBA9D6}" destId="{7F749143-A927-4F8E-88EF-9C62EF997023}" srcOrd="0" destOrd="0" presId="urn:microsoft.com/office/officeart/2005/8/layout/orgChart1"/>
    <dgm:cxn modelId="{3D18E7F6-192E-4AA4-8A59-DC40122421E4}" type="presOf" srcId="{49AB432E-CDF6-44FF-90DE-DDE267956726}" destId="{ACD0C709-C652-4B19-A84E-4FBA66B27DCA}" srcOrd="0" destOrd="0" presId="urn:microsoft.com/office/officeart/2005/8/layout/orgChart1"/>
    <dgm:cxn modelId="{54D6B7F7-E748-4C46-B6A1-2103CBDE8FA8}" type="presOf" srcId="{C53FDEDE-B18F-4900-9596-7806CCA4F99F}" destId="{73B28B22-93C2-4E58-B0C8-9AA31F301D78}" srcOrd="0" destOrd="0" presId="urn:microsoft.com/office/officeart/2005/8/layout/orgChart1"/>
    <dgm:cxn modelId="{C5581FF9-C963-480F-AFD7-56101F570FC2}" type="presOf" srcId="{2A113C81-27F8-4FED-BC98-1267E0550F3C}" destId="{FDC3AE94-5C8B-4E32-8F4E-0EB7FB9482C7}" srcOrd="0" destOrd="0" presId="urn:microsoft.com/office/officeart/2005/8/layout/orgChart1"/>
    <dgm:cxn modelId="{A90ACD99-86E7-46AE-BB4B-9F8CDCEB776F}" type="presParOf" srcId="{A8E497A9-22C7-4813-ACC3-AFD14C792DE1}" destId="{5AD40378-72AE-4D5E-B971-390AA4579170}" srcOrd="0" destOrd="0" presId="urn:microsoft.com/office/officeart/2005/8/layout/orgChart1"/>
    <dgm:cxn modelId="{0AD8EC8D-C236-412C-A8FD-67C941CA4B45}" type="presParOf" srcId="{5AD40378-72AE-4D5E-B971-390AA4579170}" destId="{FEB21AA7-CF16-4480-9F63-5B035C4713DD}" srcOrd="0" destOrd="0" presId="urn:microsoft.com/office/officeart/2005/8/layout/orgChart1"/>
    <dgm:cxn modelId="{3602CE18-78D5-40CE-86FD-D1A6797E76E8}" type="presParOf" srcId="{FEB21AA7-CF16-4480-9F63-5B035C4713DD}" destId="{0B7092D4-17D2-4347-A1CF-2FA110644CBA}" srcOrd="0" destOrd="0" presId="urn:microsoft.com/office/officeart/2005/8/layout/orgChart1"/>
    <dgm:cxn modelId="{C33759FF-9622-4EB5-B063-E873DFD263BA}" type="presParOf" srcId="{FEB21AA7-CF16-4480-9F63-5B035C4713DD}" destId="{3B3D66C7-B2CA-426E-B6BB-62ECECB099C2}" srcOrd="1" destOrd="0" presId="urn:microsoft.com/office/officeart/2005/8/layout/orgChart1"/>
    <dgm:cxn modelId="{C5D30E45-C793-4541-9D49-3DDB6D152558}" type="presParOf" srcId="{5AD40378-72AE-4D5E-B971-390AA4579170}" destId="{D6EAB15C-52B8-4A20-966B-CA563C018B0F}" srcOrd="1" destOrd="0" presId="urn:microsoft.com/office/officeart/2005/8/layout/orgChart1"/>
    <dgm:cxn modelId="{80443DC9-A657-462E-A330-EC25CB97F587}" type="presParOf" srcId="{D6EAB15C-52B8-4A20-966B-CA563C018B0F}" destId="{FFD63464-158E-4470-B606-28EFF8EFBB63}" srcOrd="0" destOrd="0" presId="urn:microsoft.com/office/officeart/2005/8/layout/orgChart1"/>
    <dgm:cxn modelId="{20E2295B-69A7-4A44-8AEA-733D7DB6EEDF}" type="presParOf" srcId="{D6EAB15C-52B8-4A20-966B-CA563C018B0F}" destId="{29659537-1CE3-491E-8B18-73316BAD623A}" srcOrd="1" destOrd="0" presId="urn:microsoft.com/office/officeart/2005/8/layout/orgChart1"/>
    <dgm:cxn modelId="{2C45C793-31F0-44E4-A53B-B391756D5136}" type="presParOf" srcId="{29659537-1CE3-491E-8B18-73316BAD623A}" destId="{3F64F2F3-0592-477C-8CBF-DEDB7D948455}" srcOrd="0" destOrd="0" presId="urn:microsoft.com/office/officeart/2005/8/layout/orgChart1"/>
    <dgm:cxn modelId="{7084BCCC-0E16-480E-90C2-3D381D1C5208}" type="presParOf" srcId="{3F64F2F3-0592-477C-8CBF-DEDB7D948455}" destId="{08B2D51B-3588-48E5-BC25-0D12139B4077}" srcOrd="0" destOrd="0" presId="urn:microsoft.com/office/officeart/2005/8/layout/orgChart1"/>
    <dgm:cxn modelId="{712420F7-BFAF-4BA1-870C-98EDD4FA8F65}" type="presParOf" srcId="{3F64F2F3-0592-477C-8CBF-DEDB7D948455}" destId="{C3B0BEF5-6450-414A-ACB4-F64CA5587602}" srcOrd="1" destOrd="0" presId="urn:microsoft.com/office/officeart/2005/8/layout/orgChart1"/>
    <dgm:cxn modelId="{10E96A54-1ED1-4BB7-9F29-65B83F6EB12C}" type="presParOf" srcId="{29659537-1CE3-491E-8B18-73316BAD623A}" destId="{76EC34BA-E168-4960-80A8-3DE237445066}" srcOrd="1" destOrd="0" presId="urn:microsoft.com/office/officeart/2005/8/layout/orgChart1"/>
    <dgm:cxn modelId="{8A3A13A8-4225-402A-9E5C-2D98D4323BD3}" type="presParOf" srcId="{76EC34BA-E168-4960-80A8-3DE237445066}" destId="{83D0D0DB-DB0B-4918-BF33-4D9B17737ADE}" srcOrd="0" destOrd="0" presId="urn:microsoft.com/office/officeart/2005/8/layout/orgChart1"/>
    <dgm:cxn modelId="{8C8BF74B-C1BD-4A92-86BD-200452B56891}" type="presParOf" srcId="{76EC34BA-E168-4960-80A8-3DE237445066}" destId="{BD6AEB31-EA4B-4DE6-8903-1FF560FD049E}" srcOrd="1" destOrd="0" presId="urn:microsoft.com/office/officeart/2005/8/layout/orgChart1"/>
    <dgm:cxn modelId="{4E61FD29-1291-4A8E-9A2A-8454256B3A44}" type="presParOf" srcId="{BD6AEB31-EA4B-4DE6-8903-1FF560FD049E}" destId="{D1982002-D51D-4547-BF7E-386689BE033F}" srcOrd="0" destOrd="0" presId="urn:microsoft.com/office/officeart/2005/8/layout/orgChart1"/>
    <dgm:cxn modelId="{490861A5-AC40-46FC-B8F1-E98617E352E2}" type="presParOf" srcId="{D1982002-D51D-4547-BF7E-386689BE033F}" destId="{5C2ED271-BC24-4985-8FEC-7EBCA7754272}" srcOrd="0" destOrd="0" presId="urn:microsoft.com/office/officeart/2005/8/layout/orgChart1"/>
    <dgm:cxn modelId="{18EF1294-06F7-463E-B7EB-2BA5DFBCE7C5}" type="presParOf" srcId="{D1982002-D51D-4547-BF7E-386689BE033F}" destId="{59CC56E6-3A03-44B8-9728-C32E0182C15B}" srcOrd="1" destOrd="0" presId="urn:microsoft.com/office/officeart/2005/8/layout/orgChart1"/>
    <dgm:cxn modelId="{DF2666D1-840A-4F55-85EE-CDCFA377658D}" type="presParOf" srcId="{BD6AEB31-EA4B-4DE6-8903-1FF560FD049E}" destId="{DB90FD91-DCDD-430F-A5EB-84FBAC440ABE}" srcOrd="1" destOrd="0" presId="urn:microsoft.com/office/officeart/2005/8/layout/orgChart1"/>
    <dgm:cxn modelId="{1D0A04AD-B265-4FC6-828A-EE1026A813CA}" type="presParOf" srcId="{DB90FD91-DCDD-430F-A5EB-84FBAC440ABE}" destId="{42402956-7E52-4F2D-9E2E-557239F7CA56}" srcOrd="0" destOrd="0" presId="urn:microsoft.com/office/officeart/2005/8/layout/orgChart1"/>
    <dgm:cxn modelId="{CEFE494D-8A07-4175-8721-3329E464C4DF}" type="presParOf" srcId="{DB90FD91-DCDD-430F-A5EB-84FBAC440ABE}" destId="{7891708B-20E8-446D-BC94-F6186F91F85E}" srcOrd="1" destOrd="0" presId="urn:microsoft.com/office/officeart/2005/8/layout/orgChart1"/>
    <dgm:cxn modelId="{07143196-B18A-40AC-AD23-AE12282116CC}" type="presParOf" srcId="{7891708B-20E8-446D-BC94-F6186F91F85E}" destId="{E2DE484D-BC75-4573-B42D-44382E25D97F}" srcOrd="0" destOrd="0" presId="urn:microsoft.com/office/officeart/2005/8/layout/orgChart1"/>
    <dgm:cxn modelId="{27F27428-5FA6-4045-A64E-35A418D0EA1E}" type="presParOf" srcId="{E2DE484D-BC75-4573-B42D-44382E25D97F}" destId="{C12CEDC8-FC93-4211-BF0C-523BA14BD9E8}" srcOrd="0" destOrd="0" presId="urn:microsoft.com/office/officeart/2005/8/layout/orgChart1"/>
    <dgm:cxn modelId="{FEE76695-CA5F-4F15-BF6D-EEC8141B574F}" type="presParOf" srcId="{E2DE484D-BC75-4573-B42D-44382E25D97F}" destId="{D95003E3-0F6F-4B9A-BCF6-BDBBEBC1D018}" srcOrd="1" destOrd="0" presId="urn:microsoft.com/office/officeart/2005/8/layout/orgChart1"/>
    <dgm:cxn modelId="{B002216D-F870-44F0-827D-C0BBEB9EC0DB}" type="presParOf" srcId="{7891708B-20E8-446D-BC94-F6186F91F85E}" destId="{C9E0F9E5-B263-4A90-8E5A-3A2EB1B72D17}" srcOrd="1" destOrd="0" presId="urn:microsoft.com/office/officeart/2005/8/layout/orgChart1"/>
    <dgm:cxn modelId="{7BDC325F-9A92-4D44-AA13-DCAD1452BB7F}" type="presParOf" srcId="{7891708B-20E8-446D-BC94-F6186F91F85E}" destId="{CB52D277-04FF-45E8-9059-A87121E3F56D}" srcOrd="2" destOrd="0" presId="urn:microsoft.com/office/officeart/2005/8/layout/orgChart1"/>
    <dgm:cxn modelId="{97D9951C-E63C-4168-A821-3FF772FA5F63}" type="presParOf" srcId="{BD6AEB31-EA4B-4DE6-8903-1FF560FD049E}" destId="{11D4E3BE-2F84-41B7-8675-B92EFF98DF19}" srcOrd="2" destOrd="0" presId="urn:microsoft.com/office/officeart/2005/8/layout/orgChart1"/>
    <dgm:cxn modelId="{FDE7FB0C-F5C8-4CC6-83DC-F6BABC841405}" type="presParOf" srcId="{76EC34BA-E168-4960-80A8-3DE237445066}" destId="{7182CFB3-7999-4FCA-8969-F6919CC3B700}" srcOrd="2" destOrd="0" presId="urn:microsoft.com/office/officeart/2005/8/layout/orgChart1"/>
    <dgm:cxn modelId="{E67C2E27-D7AE-4872-A6CD-C1A17D474D95}" type="presParOf" srcId="{76EC34BA-E168-4960-80A8-3DE237445066}" destId="{CE257669-28D5-4C80-8EE9-246CB6E11E48}" srcOrd="3" destOrd="0" presId="urn:microsoft.com/office/officeart/2005/8/layout/orgChart1"/>
    <dgm:cxn modelId="{5DBC217D-E998-4744-89E7-F30772148691}" type="presParOf" srcId="{CE257669-28D5-4C80-8EE9-246CB6E11E48}" destId="{1DB1B269-3691-42FC-90B6-E3BE66DE2B71}" srcOrd="0" destOrd="0" presId="urn:microsoft.com/office/officeart/2005/8/layout/orgChart1"/>
    <dgm:cxn modelId="{244CE5D1-EA04-474F-A089-5F4779CF57A5}" type="presParOf" srcId="{1DB1B269-3691-42FC-90B6-E3BE66DE2B71}" destId="{7F749143-A927-4F8E-88EF-9C62EF997023}" srcOrd="0" destOrd="0" presId="urn:microsoft.com/office/officeart/2005/8/layout/orgChart1"/>
    <dgm:cxn modelId="{D6DDC494-7959-482C-B837-83368D8A79E9}" type="presParOf" srcId="{1DB1B269-3691-42FC-90B6-E3BE66DE2B71}" destId="{F1BB6B20-91A7-4B66-B917-910C8A199944}" srcOrd="1" destOrd="0" presId="urn:microsoft.com/office/officeart/2005/8/layout/orgChart1"/>
    <dgm:cxn modelId="{636C245F-AAA1-4BE6-9CE7-11C70B9B2250}" type="presParOf" srcId="{CE257669-28D5-4C80-8EE9-246CB6E11E48}" destId="{E9E453F6-D84C-4989-A9E1-1A8CD341B708}" srcOrd="1" destOrd="0" presId="urn:microsoft.com/office/officeart/2005/8/layout/orgChart1"/>
    <dgm:cxn modelId="{5057F454-5E5D-43C2-BE34-B9A2AB86DBCB}" type="presParOf" srcId="{E9E453F6-D84C-4989-A9E1-1A8CD341B708}" destId="{B4728752-B717-4FF5-AB23-6DE3FE4ED097}" srcOrd="0" destOrd="0" presId="urn:microsoft.com/office/officeart/2005/8/layout/orgChart1"/>
    <dgm:cxn modelId="{17C725D1-A8D2-4C5C-9CE3-46011F801F0B}" type="presParOf" srcId="{E9E453F6-D84C-4989-A9E1-1A8CD341B708}" destId="{5BA94200-DE30-4B02-956F-C0574C8C4F5F}" srcOrd="1" destOrd="0" presId="urn:microsoft.com/office/officeart/2005/8/layout/orgChart1"/>
    <dgm:cxn modelId="{5A379FD8-2535-45F3-B9EB-59F93045C5B1}" type="presParOf" srcId="{5BA94200-DE30-4B02-956F-C0574C8C4F5F}" destId="{DC034ECC-C4A4-4789-B0FE-E540E294AE02}" srcOrd="0" destOrd="0" presId="urn:microsoft.com/office/officeart/2005/8/layout/orgChart1"/>
    <dgm:cxn modelId="{821B4DA0-B4AF-47CC-B431-67192A1CA6DA}" type="presParOf" srcId="{DC034ECC-C4A4-4789-B0FE-E540E294AE02}" destId="{C2A403CC-B087-4E7A-A2AC-94854F415B50}" srcOrd="0" destOrd="0" presId="urn:microsoft.com/office/officeart/2005/8/layout/orgChart1"/>
    <dgm:cxn modelId="{8DCD381B-FDD9-4182-8D77-6D9AE1F54F3F}" type="presParOf" srcId="{DC034ECC-C4A4-4789-B0FE-E540E294AE02}" destId="{378AF508-1D76-4743-B7CA-CAF961DFD787}" srcOrd="1" destOrd="0" presId="urn:microsoft.com/office/officeart/2005/8/layout/orgChart1"/>
    <dgm:cxn modelId="{779B1D90-4A74-4775-9FB1-72F5A774035A}" type="presParOf" srcId="{5BA94200-DE30-4B02-956F-C0574C8C4F5F}" destId="{DF880315-D0A6-46E0-88E7-CD684C2B167F}" srcOrd="1" destOrd="0" presId="urn:microsoft.com/office/officeart/2005/8/layout/orgChart1"/>
    <dgm:cxn modelId="{B1BE7E87-EDF2-43A9-BAEE-7EAB636A1F2C}" type="presParOf" srcId="{5BA94200-DE30-4B02-956F-C0574C8C4F5F}" destId="{61C9FF91-61A1-49F4-87AD-7A3FBDDA74A3}" srcOrd="2" destOrd="0" presId="urn:microsoft.com/office/officeart/2005/8/layout/orgChart1"/>
    <dgm:cxn modelId="{A547CA54-C45F-428E-8D5A-4DDD019637E4}" type="presParOf" srcId="{CE257669-28D5-4C80-8EE9-246CB6E11E48}" destId="{DBAC4108-04C0-4F6A-9332-D11E840CED92}" srcOrd="2" destOrd="0" presId="urn:microsoft.com/office/officeart/2005/8/layout/orgChart1"/>
    <dgm:cxn modelId="{77E5FAA3-1C95-406A-9FFF-E47F2F807DE4}" type="presParOf" srcId="{76EC34BA-E168-4960-80A8-3DE237445066}" destId="{3B388D82-9009-4C6A-B167-C761CEC1CD08}" srcOrd="4" destOrd="0" presId="urn:microsoft.com/office/officeart/2005/8/layout/orgChart1"/>
    <dgm:cxn modelId="{D59003B8-09DF-4D7F-B623-88F015E7E1A3}" type="presParOf" srcId="{76EC34BA-E168-4960-80A8-3DE237445066}" destId="{8B378322-BD47-4A74-A461-74C6FC5B0ED3}" srcOrd="5" destOrd="0" presId="urn:microsoft.com/office/officeart/2005/8/layout/orgChart1"/>
    <dgm:cxn modelId="{4D74CBB8-C563-4CFB-B12E-A6DCB66EEA1E}" type="presParOf" srcId="{8B378322-BD47-4A74-A461-74C6FC5B0ED3}" destId="{8E33C399-14B5-4561-812A-0DC3C7727751}" srcOrd="0" destOrd="0" presId="urn:microsoft.com/office/officeart/2005/8/layout/orgChart1"/>
    <dgm:cxn modelId="{AA11DA86-15A4-4AF5-9228-AA9A6A79D3EA}" type="presParOf" srcId="{8E33C399-14B5-4561-812A-0DC3C7727751}" destId="{613DF6C6-54F8-458D-9BF9-19CC11BB1A8A}" srcOrd="0" destOrd="0" presId="urn:microsoft.com/office/officeart/2005/8/layout/orgChart1"/>
    <dgm:cxn modelId="{B889316C-9C81-4DA3-8665-7C05CC073575}" type="presParOf" srcId="{8E33C399-14B5-4561-812A-0DC3C7727751}" destId="{ADA1E3AD-5B34-4015-8E58-2822A2FCE1C6}" srcOrd="1" destOrd="0" presId="urn:microsoft.com/office/officeart/2005/8/layout/orgChart1"/>
    <dgm:cxn modelId="{C0CFFA30-7720-458A-A1CC-2B1585F26B16}" type="presParOf" srcId="{8B378322-BD47-4A74-A461-74C6FC5B0ED3}" destId="{BEBA3CA0-73D0-4611-AB87-B17F02A87E25}" srcOrd="1" destOrd="0" presId="urn:microsoft.com/office/officeart/2005/8/layout/orgChart1"/>
    <dgm:cxn modelId="{994AF842-0147-4838-8DDB-071AC948724F}" type="presParOf" srcId="{BEBA3CA0-73D0-4611-AB87-B17F02A87E25}" destId="{FDC3AE94-5C8B-4E32-8F4E-0EB7FB9482C7}" srcOrd="0" destOrd="0" presId="urn:microsoft.com/office/officeart/2005/8/layout/orgChart1"/>
    <dgm:cxn modelId="{054DB984-D87E-4666-B768-BE85DDAF5305}" type="presParOf" srcId="{BEBA3CA0-73D0-4611-AB87-B17F02A87E25}" destId="{66490E96-0E98-4CE8-87EF-8BE9F99289BB}" srcOrd="1" destOrd="0" presId="urn:microsoft.com/office/officeart/2005/8/layout/orgChart1"/>
    <dgm:cxn modelId="{6A94494A-1DB7-4E26-8600-846B7F429E25}" type="presParOf" srcId="{66490E96-0E98-4CE8-87EF-8BE9F99289BB}" destId="{ADEB8604-502F-4374-A3F6-FBD265091929}" srcOrd="0" destOrd="0" presId="urn:microsoft.com/office/officeart/2005/8/layout/orgChart1"/>
    <dgm:cxn modelId="{BF1C89FA-5E0E-4318-B678-034137C4685F}" type="presParOf" srcId="{ADEB8604-502F-4374-A3F6-FBD265091929}" destId="{A08EF026-F61F-4355-8065-416007BF8463}" srcOrd="0" destOrd="0" presId="urn:microsoft.com/office/officeart/2005/8/layout/orgChart1"/>
    <dgm:cxn modelId="{95C51140-E4AA-4221-9F1F-6A215BA4C642}" type="presParOf" srcId="{ADEB8604-502F-4374-A3F6-FBD265091929}" destId="{717F9703-5A0F-48B1-BC61-47604987F40E}" srcOrd="1" destOrd="0" presId="urn:microsoft.com/office/officeart/2005/8/layout/orgChart1"/>
    <dgm:cxn modelId="{1FBD876C-E46C-4F2D-9691-8AFC8C6961E2}" type="presParOf" srcId="{66490E96-0E98-4CE8-87EF-8BE9F99289BB}" destId="{0139AE3B-5557-48B8-827F-54BE61803E35}" srcOrd="1" destOrd="0" presId="urn:microsoft.com/office/officeart/2005/8/layout/orgChart1"/>
    <dgm:cxn modelId="{E37676FE-09FB-49E5-A696-B62AA24DB51B}" type="presParOf" srcId="{66490E96-0E98-4CE8-87EF-8BE9F99289BB}" destId="{35F3F438-9954-493C-8C8E-028557259001}" srcOrd="2" destOrd="0" presId="urn:microsoft.com/office/officeart/2005/8/layout/orgChart1"/>
    <dgm:cxn modelId="{10C6C826-5813-47AE-A4BD-DC54DA7E6F99}" type="presParOf" srcId="{8B378322-BD47-4A74-A461-74C6FC5B0ED3}" destId="{7FC8DAF0-F016-4C65-82A9-0F02F3D6AB2F}" srcOrd="2" destOrd="0" presId="urn:microsoft.com/office/officeart/2005/8/layout/orgChart1"/>
    <dgm:cxn modelId="{BF216D17-924B-45B4-BBB4-47F12E027C23}" type="presParOf" srcId="{76EC34BA-E168-4960-80A8-3DE237445066}" destId="{FB7E8B02-EC7F-418D-B9A1-AF8C9BEFEDC6}" srcOrd="6" destOrd="0" presId="urn:microsoft.com/office/officeart/2005/8/layout/orgChart1"/>
    <dgm:cxn modelId="{5BFE21AE-B08C-49CC-8E31-B3145457F3C0}" type="presParOf" srcId="{76EC34BA-E168-4960-80A8-3DE237445066}" destId="{B91959BE-DB10-487F-8E21-B92E279542AA}" srcOrd="7" destOrd="0" presId="urn:microsoft.com/office/officeart/2005/8/layout/orgChart1"/>
    <dgm:cxn modelId="{0528C344-5CE8-4444-9C74-0487BE1C3565}" type="presParOf" srcId="{B91959BE-DB10-487F-8E21-B92E279542AA}" destId="{4E522672-D7E1-46F6-8BE5-42FA191D20F2}" srcOrd="0" destOrd="0" presId="urn:microsoft.com/office/officeart/2005/8/layout/orgChart1"/>
    <dgm:cxn modelId="{6FECFE9A-8D10-4079-9138-81B8B6B14D5F}" type="presParOf" srcId="{4E522672-D7E1-46F6-8BE5-42FA191D20F2}" destId="{7C4A4DEA-B49E-4721-BB42-C87B39AC156D}" srcOrd="0" destOrd="0" presId="urn:microsoft.com/office/officeart/2005/8/layout/orgChart1"/>
    <dgm:cxn modelId="{9893C794-BDD2-4B35-BB06-0D360C2928A6}" type="presParOf" srcId="{4E522672-D7E1-46F6-8BE5-42FA191D20F2}" destId="{675DBB1B-7157-4843-81FC-A297A6694868}" srcOrd="1" destOrd="0" presId="urn:microsoft.com/office/officeart/2005/8/layout/orgChart1"/>
    <dgm:cxn modelId="{D8BCA931-DB33-4B37-BAD2-57CDACD72485}" type="presParOf" srcId="{B91959BE-DB10-487F-8E21-B92E279542AA}" destId="{12221413-09F5-4312-81AF-0B85CAB551E1}" srcOrd="1" destOrd="0" presId="urn:microsoft.com/office/officeart/2005/8/layout/orgChart1"/>
    <dgm:cxn modelId="{1CC88C4F-B370-4435-936C-2B7F276761E9}" type="presParOf" srcId="{12221413-09F5-4312-81AF-0B85CAB551E1}" destId="{FA447CD5-FB0D-4A76-A49D-07F4FDCBC37E}" srcOrd="0" destOrd="0" presId="urn:microsoft.com/office/officeart/2005/8/layout/orgChart1"/>
    <dgm:cxn modelId="{568F73B0-AF5A-45D3-A582-AF148EB8B654}" type="presParOf" srcId="{12221413-09F5-4312-81AF-0B85CAB551E1}" destId="{59FC17E0-5E84-4EAB-BEC1-B2CBD403BEA4}" srcOrd="1" destOrd="0" presId="urn:microsoft.com/office/officeart/2005/8/layout/orgChart1"/>
    <dgm:cxn modelId="{BD72EC52-8BC9-4414-A2F3-7D5C9776A373}" type="presParOf" srcId="{59FC17E0-5E84-4EAB-BEC1-B2CBD403BEA4}" destId="{8F27C20F-9873-4198-98A5-41C4BD699EE7}" srcOrd="0" destOrd="0" presId="urn:microsoft.com/office/officeart/2005/8/layout/orgChart1"/>
    <dgm:cxn modelId="{6B7B9E7E-4EFA-41A7-A835-43F843907760}" type="presParOf" srcId="{8F27C20F-9873-4198-98A5-41C4BD699EE7}" destId="{04A90DA3-8F03-4650-8426-8E9DBFC43CAD}" srcOrd="0" destOrd="0" presId="urn:microsoft.com/office/officeart/2005/8/layout/orgChart1"/>
    <dgm:cxn modelId="{A5C0FBAC-5061-4A3F-8540-6F4A4AA8525A}" type="presParOf" srcId="{8F27C20F-9873-4198-98A5-41C4BD699EE7}" destId="{CA236359-4D81-4DC6-817A-DAD8E47EF699}" srcOrd="1" destOrd="0" presId="urn:microsoft.com/office/officeart/2005/8/layout/orgChart1"/>
    <dgm:cxn modelId="{7269DAB6-A425-4830-A1F5-C9C10BDDCB1C}" type="presParOf" srcId="{59FC17E0-5E84-4EAB-BEC1-B2CBD403BEA4}" destId="{A413064D-F6A8-41E4-8EC4-78657B36209D}" srcOrd="1" destOrd="0" presId="urn:microsoft.com/office/officeart/2005/8/layout/orgChart1"/>
    <dgm:cxn modelId="{06C3E035-8659-4656-978D-1ECBB5F96E8F}" type="presParOf" srcId="{59FC17E0-5E84-4EAB-BEC1-B2CBD403BEA4}" destId="{8D337C9A-E4FC-4D17-99B2-C54FBFEF4AEF}" srcOrd="2" destOrd="0" presId="urn:microsoft.com/office/officeart/2005/8/layout/orgChart1"/>
    <dgm:cxn modelId="{478479AC-FCBE-455D-B31C-EF5CE85823FA}" type="presParOf" srcId="{B91959BE-DB10-487F-8E21-B92E279542AA}" destId="{207F04E5-E6C4-4D28-A2DF-2CB591989034}" srcOrd="2" destOrd="0" presId="urn:microsoft.com/office/officeart/2005/8/layout/orgChart1"/>
    <dgm:cxn modelId="{DE6E3C67-60FB-47A1-BF71-B094EAA378DD}" type="presParOf" srcId="{76EC34BA-E168-4960-80A8-3DE237445066}" destId="{73B28B22-93C2-4E58-B0C8-9AA31F301D78}" srcOrd="8" destOrd="0" presId="urn:microsoft.com/office/officeart/2005/8/layout/orgChart1"/>
    <dgm:cxn modelId="{39E053DF-AA15-4EA6-AFE2-A5D2EAB78775}" type="presParOf" srcId="{76EC34BA-E168-4960-80A8-3DE237445066}" destId="{57E3E162-73FF-49AF-B9C3-87BB7DB3EC4C}" srcOrd="9" destOrd="0" presId="urn:microsoft.com/office/officeart/2005/8/layout/orgChart1"/>
    <dgm:cxn modelId="{85658818-31E7-4E7D-9B38-D859169D9BE9}" type="presParOf" srcId="{57E3E162-73FF-49AF-B9C3-87BB7DB3EC4C}" destId="{CFA389D0-C59C-4383-9602-27A40402760D}" srcOrd="0" destOrd="0" presId="urn:microsoft.com/office/officeart/2005/8/layout/orgChart1"/>
    <dgm:cxn modelId="{34D902FD-E20D-4711-9C50-F56DF57DBDA4}" type="presParOf" srcId="{CFA389D0-C59C-4383-9602-27A40402760D}" destId="{6D97184B-3BC6-4D89-8EBB-C725435794A0}" srcOrd="0" destOrd="0" presId="urn:microsoft.com/office/officeart/2005/8/layout/orgChart1"/>
    <dgm:cxn modelId="{D1BDD823-D5B7-4FCB-8726-7DCB30F850F9}" type="presParOf" srcId="{CFA389D0-C59C-4383-9602-27A40402760D}" destId="{79989438-5519-48BC-95EC-2D5FA4A77A31}" srcOrd="1" destOrd="0" presId="urn:microsoft.com/office/officeart/2005/8/layout/orgChart1"/>
    <dgm:cxn modelId="{2FC42C47-0018-4082-B0AA-5575B2E487F3}" type="presParOf" srcId="{57E3E162-73FF-49AF-B9C3-87BB7DB3EC4C}" destId="{A33D45A9-511F-417D-BF7E-A121E98B0DD1}" srcOrd="1" destOrd="0" presId="urn:microsoft.com/office/officeart/2005/8/layout/orgChart1"/>
    <dgm:cxn modelId="{BB119528-F07B-4A66-BB79-AE9CDCF985B8}" type="presParOf" srcId="{A33D45A9-511F-417D-BF7E-A121E98B0DD1}" destId="{0F5152A1-99D3-4440-A5B0-87E2FDD02EE9}" srcOrd="0" destOrd="0" presId="urn:microsoft.com/office/officeart/2005/8/layout/orgChart1"/>
    <dgm:cxn modelId="{96B9AB03-9882-4559-882A-4CD7FA0C9BA7}" type="presParOf" srcId="{A33D45A9-511F-417D-BF7E-A121E98B0DD1}" destId="{0E4CA49A-CFE1-426B-9093-3A0502C812B6}" srcOrd="1" destOrd="0" presId="urn:microsoft.com/office/officeart/2005/8/layout/orgChart1"/>
    <dgm:cxn modelId="{B57EBCA6-5CD5-451B-8C4B-29E09E8F359C}" type="presParOf" srcId="{0E4CA49A-CFE1-426B-9093-3A0502C812B6}" destId="{BB4E964A-3DD8-4A75-A162-5B6EBFE188E8}" srcOrd="0" destOrd="0" presId="urn:microsoft.com/office/officeart/2005/8/layout/orgChart1"/>
    <dgm:cxn modelId="{2974BFCB-3473-4CA9-A4FB-29FFB23C8DD4}" type="presParOf" srcId="{BB4E964A-3DD8-4A75-A162-5B6EBFE188E8}" destId="{18F27DCF-F714-4546-AB22-3E91007BF0BD}" srcOrd="0" destOrd="0" presId="urn:microsoft.com/office/officeart/2005/8/layout/orgChart1"/>
    <dgm:cxn modelId="{21AA3558-E7C4-45C9-B1E9-E29D10A86854}" type="presParOf" srcId="{BB4E964A-3DD8-4A75-A162-5B6EBFE188E8}" destId="{F41A49F4-FA46-48A3-86A6-92643C2474E8}" srcOrd="1" destOrd="0" presId="urn:microsoft.com/office/officeart/2005/8/layout/orgChart1"/>
    <dgm:cxn modelId="{E3523DFE-ED85-446A-9421-15DD1A66CB04}" type="presParOf" srcId="{0E4CA49A-CFE1-426B-9093-3A0502C812B6}" destId="{B1AF3D90-822A-4C83-B93B-A155E5F679F3}" srcOrd="1" destOrd="0" presId="urn:microsoft.com/office/officeart/2005/8/layout/orgChart1"/>
    <dgm:cxn modelId="{C4CE23AC-9109-4D04-8834-9AAC74EC29D5}" type="presParOf" srcId="{0E4CA49A-CFE1-426B-9093-3A0502C812B6}" destId="{62FAAD0D-950B-42BD-BE0B-52572CE4BAC0}" srcOrd="2" destOrd="0" presId="urn:microsoft.com/office/officeart/2005/8/layout/orgChart1"/>
    <dgm:cxn modelId="{DF2A5565-75C2-40F1-9598-B6431939726C}" type="presParOf" srcId="{57E3E162-73FF-49AF-B9C3-87BB7DB3EC4C}" destId="{AF28241E-9791-474B-9399-FCC52CF7F236}" srcOrd="2" destOrd="0" presId="urn:microsoft.com/office/officeart/2005/8/layout/orgChart1"/>
    <dgm:cxn modelId="{F2D975AC-061C-4581-9641-F07287EF7D3F}" type="presParOf" srcId="{76EC34BA-E168-4960-80A8-3DE237445066}" destId="{75F34D25-A31F-4CF4-B61F-AAAF5AB3606F}" srcOrd="10" destOrd="0" presId="urn:microsoft.com/office/officeart/2005/8/layout/orgChart1"/>
    <dgm:cxn modelId="{BBC394E3-4C6D-4C39-A85E-E90B657F5DA2}" type="presParOf" srcId="{76EC34BA-E168-4960-80A8-3DE237445066}" destId="{872638BE-6F32-4ACE-BFDD-3A0FD4FC2E10}" srcOrd="11" destOrd="0" presId="urn:microsoft.com/office/officeart/2005/8/layout/orgChart1"/>
    <dgm:cxn modelId="{2AC59043-7462-4A16-B3F4-EA1E77EBFA55}" type="presParOf" srcId="{872638BE-6F32-4ACE-BFDD-3A0FD4FC2E10}" destId="{53FF1330-9042-4928-B3DF-C606B9255001}" srcOrd="0" destOrd="0" presId="urn:microsoft.com/office/officeart/2005/8/layout/orgChart1"/>
    <dgm:cxn modelId="{F4BF9838-1274-4B82-B093-FBFCB3006AE0}" type="presParOf" srcId="{53FF1330-9042-4928-B3DF-C606B9255001}" destId="{2175A2A3-C25E-4471-B431-AA3C9AA1F266}" srcOrd="0" destOrd="0" presId="urn:microsoft.com/office/officeart/2005/8/layout/orgChart1"/>
    <dgm:cxn modelId="{36A24147-5E24-4E90-9771-1295BBC1CAB3}" type="presParOf" srcId="{53FF1330-9042-4928-B3DF-C606B9255001}" destId="{EBE02E9F-43F3-42E3-9746-0D24B32601E6}" srcOrd="1" destOrd="0" presId="urn:microsoft.com/office/officeart/2005/8/layout/orgChart1"/>
    <dgm:cxn modelId="{EDC08283-ADA1-4B07-A796-4F9FBDF4D13E}" type="presParOf" srcId="{872638BE-6F32-4ACE-BFDD-3A0FD4FC2E10}" destId="{1CF46392-5E74-4095-94D0-17E6A6E1159A}" srcOrd="1" destOrd="0" presId="urn:microsoft.com/office/officeart/2005/8/layout/orgChart1"/>
    <dgm:cxn modelId="{189E75F8-C954-4958-8CB0-1824957D508B}" type="presParOf" srcId="{1CF46392-5E74-4095-94D0-17E6A6E1159A}" destId="{3FD42AC5-C003-4EED-B051-2147BCEAC147}" srcOrd="0" destOrd="0" presId="urn:microsoft.com/office/officeart/2005/8/layout/orgChart1"/>
    <dgm:cxn modelId="{AAF57E85-1E93-47C5-AC55-415B1E95F1EF}" type="presParOf" srcId="{1CF46392-5E74-4095-94D0-17E6A6E1159A}" destId="{8F5B6106-BC6D-442F-9638-261FE6C0D8E1}" srcOrd="1" destOrd="0" presId="urn:microsoft.com/office/officeart/2005/8/layout/orgChart1"/>
    <dgm:cxn modelId="{EF3579A9-B182-4682-B88C-81FF26A5A65E}" type="presParOf" srcId="{8F5B6106-BC6D-442F-9638-261FE6C0D8E1}" destId="{1C3E762A-37E7-4C16-BF81-ED8D98460B7C}" srcOrd="0" destOrd="0" presId="urn:microsoft.com/office/officeart/2005/8/layout/orgChart1"/>
    <dgm:cxn modelId="{A2FFBCF3-2075-4E8B-82CE-88E70B10B6F7}" type="presParOf" srcId="{1C3E762A-37E7-4C16-BF81-ED8D98460B7C}" destId="{4A1EBCBD-45C6-4CBF-84A8-8E6E78D73114}" srcOrd="0" destOrd="0" presId="urn:microsoft.com/office/officeart/2005/8/layout/orgChart1"/>
    <dgm:cxn modelId="{BE87C08E-D38C-4C9A-9AC0-42B596936113}" type="presParOf" srcId="{1C3E762A-37E7-4C16-BF81-ED8D98460B7C}" destId="{353FDA38-A56D-4A9C-843E-E65BC7927C4E}" srcOrd="1" destOrd="0" presId="urn:microsoft.com/office/officeart/2005/8/layout/orgChart1"/>
    <dgm:cxn modelId="{2CF12484-4C06-4046-A636-B852BB40A92F}" type="presParOf" srcId="{8F5B6106-BC6D-442F-9638-261FE6C0D8E1}" destId="{2839A7C7-0BF9-4495-BAEF-B6BEC58A9DC3}" srcOrd="1" destOrd="0" presId="urn:microsoft.com/office/officeart/2005/8/layout/orgChart1"/>
    <dgm:cxn modelId="{9DE50747-10ED-41DB-9837-4DBE563DF7F7}" type="presParOf" srcId="{8F5B6106-BC6D-442F-9638-261FE6C0D8E1}" destId="{3C164E7E-CC2A-4E9E-BEC2-0D7ECA5003D3}" srcOrd="2" destOrd="0" presId="urn:microsoft.com/office/officeart/2005/8/layout/orgChart1"/>
    <dgm:cxn modelId="{7D254421-1155-4787-99FF-DD385C00B9DB}" type="presParOf" srcId="{872638BE-6F32-4ACE-BFDD-3A0FD4FC2E10}" destId="{3422E7E0-7B16-456E-B41F-5C10E39F6B30}" srcOrd="2" destOrd="0" presId="urn:microsoft.com/office/officeart/2005/8/layout/orgChart1"/>
    <dgm:cxn modelId="{163DDB49-8807-465D-865D-E6CBB5F646C1}" type="presParOf" srcId="{76EC34BA-E168-4960-80A8-3DE237445066}" destId="{5359256E-E7B1-4B92-96FC-CCE61BF66E60}" srcOrd="12" destOrd="0" presId="urn:microsoft.com/office/officeart/2005/8/layout/orgChart1"/>
    <dgm:cxn modelId="{BFCE1E9F-E98C-49D0-A7BF-0EB84B9EF915}" type="presParOf" srcId="{76EC34BA-E168-4960-80A8-3DE237445066}" destId="{BFD8EA92-6F16-43C6-A750-6566BF12CA1B}" srcOrd="13" destOrd="0" presId="urn:microsoft.com/office/officeart/2005/8/layout/orgChart1"/>
    <dgm:cxn modelId="{2B33DD74-624D-47BC-802B-DDA01FE5B017}" type="presParOf" srcId="{BFD8EA92-6F16-43C6-A750-6566BF12CA1B}" destId="{57DD8789-65D9-4F0E-B498-B2910A92F53B}" srcOrd="0" destOrd="0" presId="urn:microsoft.com/office/officeart/2005/8/layout/orgChart1"/>
    <dgm:cxn modelId="{BCF17951-0BC0-4CC0-9E63-2DD34E58BE2C}" type="presParOf" srcId="{57DD8789-65D9-4F0E-B498-B2910A92F53B}" destId="{E9D063E9-6EAF-4FD6-A758-07BBBAD7B76F}" srcOrd="0" destOrd="0" presId="urn:microsoft.com/office/officeart/2005/8/layout/orgChart1"/>
    <dgm:cxn modelId="{5C83A869-DC20-4933-B38C-1F2221AF2D6E}" type="presParOf" srcId="{57DD8789-65D9-4F0E-B498-B2910A92F53B}" destId="{8480B634-0C6D-4A2E-B59B-54DA96FDAF4B}" srcOrd="1" destOrd="0" presId="urn:microsoft.com/office/officeart/2005/8/layout/orgChart1"/>
    <dgm:cxn modelId="{2DEA86C8-865A-45AB-BA16-8D48EEB05661}" type="presParOf" srcId="{BFD8EA92-6F16-43C6-A750-6566BF12CA1B}" destId="{EB572EBE-290C-48D2-9A91-89DB4AF43B9F}" srcOrd="1" destOrd="0" presId="urn:microsoft.com/office/officeart/2005/8/layout/orgChart1"/>
    <dgm:cxn modelId="{707BDF41-BB9D-49AD-B5B9-61665F877B8E}" type="presParOf" srcId="{EB572EBE-290C-48D2-9A91-89DB4AF43B9F}" destId="{09345571-F3A7-4F48-B99A-82F0FB084863}" srcOrd="0" destOrd="0" presId="urn:microsoft.com/office/officeart/2005/8/layout/orgChart1"/>
    <dgm:cxn modelId="{C31AFCBE-70A1-47CF-AD8B-CD4DC19976C4}" type="presParOf" srcId="{EB572EBE-290C-48D2-9A91-89DB4AF43B9F}" destId="{B146153C-65A4-4656-B6F0-B700C333C76A}" srcOrd="1" destOrd="0" presId="urn:microsoft.com/office/officeart/2005/8/layout/orgChart1"/>
    <dgm:cxn modelId="{8A76F52E-8AA2-4668-95E7-0DCE9752138E}" type="presParOf" srcId="{B146153C-65A4-4656-B6F0-B700C333C76A}" destId="{B064E64E-8001-4C6A-8EC0-E2BDD9A45E14}" srcOrd="0" destOrd="0" presId="urn:microsoft.com/office/officeart/2005/8/layout/orgChart1"/>
    <dgm:cxn modelId="{DC57B7A1-E7E3-4E89-BF66-7A06D3E49DC5}" type="presParOf" srcId="{B064E64E-8001-4C6A-8EC0-E2BDD9A45E14}" destId="{5628778E-276D-4A92-9E70-28F5096A82BA}" srcOrd="0" destOrd="0" presId="urn:microsoft.com/office/officeart/2005/8/layout/orgChart1"/>
    <dgm:cxn modelId="{90F9CDFF-3E01-470D-8A44-D8EC3D4DF947}" type="presParOf" srcId="{B064E64E-8001-4C6A-8EC0-E2BDD9A45E14}" destId="{67F1E6C3-5AB6-4736-B6AC-E7DA7811832C}" srcOrd="1" destOrd="0" presId="urn:microsoft.com/office/officeart/2005/8/layout/orgChart1"/>
    <dgm:cxn modelId="{B2DBD80B-2900-4F1E-A5D1-EAA98220DAAC}" type="presParOf" srcId="{B146153C-65A4-4656-B6F0-B700C333C76A}" destId="{2C64729D-DEA9-4272-AA78-2E1BD7622B48}" srcOrd="1" destOrd="0" presId="urn:microsoft.com/office/officeart/2005/8/layout/orgChart1"/>
    <dgm:cxn modelId="{FBDBFA90-EF05-4140-9357-2F9198318B61}" type="presParOf" srcId="{B146153C-65A4-4656-B6F0-B700C333C76A}" destId="{36A4D5A1-B35E-4EDA-A72A-8C0C2F7361D7}" srcOrd="2" destOrd="0" presId="urn:microsoft.com/office/officeart/2005/8/layout/orgChart1"/>
    <dgm:cxn modelId="{B1BD2811-E709-48C1-A306-0A205F74B440}" type="presParOf" srcId="{BFD8EA92-6F16-43C6-A750-6566BF12CA1B}" destId="{263E5425-2FA8-45E7-ABD9-0F3579B098C2}" srcOrd="2" destOrd="0" presId="urn:microsoft.com/office/officeart/2005/8/layout/orgChart1"/>
    <dgm:cxn modelId="{3108D586-0C92-457D-A03A-A2B67C960494}" type="presParOf" srcId="{76EC34BA-E168-4960-80A8-3DE237445066}" destId="{DB294433-BCA3-4666-AF57-79D4868AEA45}" srcOrd="14" destOrd="0" presId="urn:microsoft.com/office/officeart/2005/8/layout/orgChart1"/>
    <dgm:cxn modelId="{7EEA63EB-52AE-4CF3-A563-B83F58BCCDB9}" type="presParOf" srcId="{76EC34BA-E168-4960-80A8-3DE237445066}" destId="{9E54CE7A-81D6-4CEE-BA9E-EB298ADC7598}" srcOrd="15" destOrd="0" presId="urn:microsoft.com/office/officeart/2005/8/layout/orgChart1"/>
    <dgm:cxn modelId="{DB90DFF9-2886-4EB7-AFE0-8465555FAD00}" type="presParOf" srcId="{9E54CE7A-81D6-4CEE-BA9E-EB298ADC7598}" destId="{A0723EE7-1862-4E01-BB93-1AA568934432}" srcOrd="0" destOrd="0" presId="urn:microsoft.com/office/officeart/2005/8/layout/orgChart1"/>
    <dgm:cxn modelId="{ED810C99-6E2B-4911-B3C3-67411877ED2B}" type="presParOf" srcId="{A0723EE7-1862-4E01-BB93-1AA568934432}" destId="{0AD4E6C8-3517-4C35-AD41-A341A9B1F627}" srcOrd="0" destOrd="0" presId="urn:microsoft.com/office/officeart/2005/8/layout/orgChart1"/>
    <dgm:cxn modelId="{59367945-633B-48FA-A3BA-63ED1FE442E2}" type="presParOf" srcId="{A0723EE7-1862-4E01-BB93-1AA568934432}" destId="{B82F26E4-ADCC-454A-97D3-E610FD1F6FF2}" srcOrd="1" destOrd="0" presId="urn:microsoft.com/office/officeart/2005/8/layout/orgChart1"/>
    <dgm:cxn modelId="{48E3261E-9E33-4824-B7E4-88F1DD12E170}" type="presParOf" srcId="{9E54CE7A-81D6-4CEE-BA9E-EB298ADC7598}" destId="{01C38A37-5538-42CE-99B8-2DC295E25CB6}" srcOrd="1" destOrd="0" presId="urn:microsoft.com/office/officeart/2005/8/layout/orgChart1"/>
    <dgm:cxn modelId="{DB3EDB58-00C0-4531-A7AD-79453A221B00}" type="presParOf" srcId="{01C38A37-5538-42CE-99B8-2DC295E25CB6}" destId="{B34BE330-40A3-43EF-8A57-1FFE0344EB8A}" srcOrd="0" destOrd="0" presId="urn:microsoft.com/office/officeart/2005/8/layout/orgChart1"/>
    <dgm:cxn modelId="{068E7FF0-237D-4A61-92E3-D5DC8B45D5C4}" type="presParOf" srcId="{01C38A37-5538-42CE-99B8-2DC295E25CB6}" destId="{6F7882E2-8DA4-4218-9A9E-486128AF97D4}" srcOrd="1" destOrd="0" presId="urn:microsoft.com/office/officeart/2005/8/layout/orgChart1"/>
    <dgm:cxn modelId="{E32CE60B-F2A4-4C35-8AB0-A7FB481797BE}" type="presParOf" srcId="{6F7882E2-8DA4-4218-9A9E-486128AF97D4}" destId="{1E137AA6-AFD7-42C1-823A-833820D5BDDD}" srcOrd="0" destOrd="0" presId="urn:microsoft.com/office/officeart/2005/8/layout/orgChart1"/>
    <dgm:cxn modelId="{C6CFC823-2068-4BD6-8644-E0BDD08FF396}" type="presParOf" srcId="{1E137AA6-AFD7-42C1-823A-833820D5BDDD}" destId="{23160608-9640-4B3B-8DCB-8EDBB3EAAD54}" srcOrd="0" destOrd="0" presId="urn:microsoft.com/office/officeart/2005/8/layout/orgChart1"/>
    <dgm:cxn modelId="{7387872E-43F4-4A60-8D37-6242F566B173}" type="presParOf" srcId="{1E137AA6-AFD7-42C1-823A-833820D5BDDD}" destId="{5D4BAE35-84CE-42C9-A340-A86162F51DA7}" srcOrd="1" destOrd="0" presId="urn:microsoft.com/office/officeart/2005/8/layout/orgChart1"/>
    <dgm:cxn modelId="{4929356F-F2BD-4E94-8A0B-03931ABEBD6C}" type="presParOf" srcId="{6F7882E2-8DA4-4218-9A9E-486128AF97D4}" destId="{AFBCE624-F70B-4EE8-ADF1-5EDB4845E03A}" srcOrd="1" destOrd="0" presId="urn:microsoft.com/office/officeart/2005/8/layout/orgChart1"/>
    <dgm:cxn modelId="{5D5746BE-1DF6-4513-94C3-A46B34FD6A93}" type="presParOf" srcId="{6F7882E2-8DA4-4218-9A9E-486128AF97D4}" destId="{B69F8094-4F1D-4B4A-9496-665173C79387}" srcOrd="2" destOrd="0" presId="urn:microsoft.com/office/officeart/2005/8/layout/orgChart1"/>
    <dgm:cxn modelId="{0314DD23-0B12-4099-9F82-792D8B887DB3}" type="presParOf" srcId="{9E54CE7A-81D6-4CEE-BA9E-EB298ADC7598}" destId="{B3DCA38B-012D-400B-A891-24473ADA5F48}" srcOrd="2" destOrd="0" presId="urn:microsoft.com/office/officeart/2005/8/layout/orgChart1"/>
    <dgm:cxn modelId="{F5A53DAE-747B-4A0E-87FC-48AEC8D70309}" type="presParOf" srcId="{29659537-1CE3-491E-8B18-73316BAD623A}" destId="{E19B787D-8A07-4A15-B318-A693385CEC63}" srcOrd="2" destOrd="0" presId="urn:microsoft.com/office/officeart/2005/8/layout/orgChart1"/>
    <dgm:cxn modelId="{3319A27D-BE84-48E1-9568-A61CF8A98EB9}" type="presParOf" srcId="{5AD40378-72AE-4D5E-B971-390AA4579170}" destId="{83DE03B3-88DD-454A-B6B9-48112075CD2E}" srcOrd="2" destOrd="0" presId="urn:microsoft.com/office/officeart/2005/8/layout/orgChart1"/>
    <dgm:cxn modelId="{AE304370-F4E6-4F4A-B388-330B4C2175E3}" type="presParOf" srcId="{83DE03B3-88DD-454A-B6B9-48112075CD2E}" destId="{CA8B68A4-B70B-4796-86EA-8DABEEB8A166}" srcOrd="0" destOrd="0" presId="urn:microsoft.com/office/officeart/2005/8/layout/orgChart1"/>
    <dgm:cxn modelId="{BDE8F164-956E-42B8-9136-3A8C1FF2BFD5}" type="presParOf" srcId="{83DE03B3-88DD-454A-B6B9-48112075CD2E}" destId="{F389D0DB-B1BD-4F6F-A871-1C02A047D6A9}" srcOrd="1" destOrd="0" presId="urn:microsoft.com/office/officeart/2005/8/layout/orgChart1"/>
    <dgm:cxn modelId="{14DCED62-C34F-460F-8FDA-10A8D644208F}" type="presParOf" srcId="{F389D0DB-B1BD-4F6F-A871-1C02A047D6A9}" destId="{D2AEFCB8-7597-4471-A15B-9CC880F39F52}" srcOrd="0" destOrd="0" presId="urn:microsoft.com/office/officeart/2005/8/layout/orgChart1"/>
    <dgm:cxn modelId="{2C94BFD0-BA71-4333-B8FB-BC90685ECA86}" type="presParOf" srcId="{D2AEFCB8-7597-4471-A15B-9CC880F39F52}" destId="{ACD0C709-C652-4B19-A84E-4FBA66B27DCA}" srcOrd="0" destOrd="0" presId="urn:microsoft.com/office/officeart/2005/8/layout/orgChart1"/>
    <dgm:cxn modelId="{2D1D0E21-C1D3-4A7F-BAEC-F5C6E5B1E435}" type="presParOf" srcId="{D2AEFCB8-7597-4471-A15B-9CC880F39F52}" destId="{3ACED62F-3A2F-4ABC-8855-A3FCDC29DF0A}" srcOrd="1" destOrd="0" presId="urn:microsoft.com/office/officeart/2005/8/layout/orgChart1"/>
    <dgm:cxn modelId="{78C9C966-3238-4546-B77F-084790FCC241}" type="presParOf" srcId="{F389D0DB-B1BD-4F6F-A871-1C02A047D6A9}" destId="{AB51D211-596C-44DC-91A8-CC0F6C580B80}" srcOrd="1" destOrd="0" presId="urn:microsoft.com/office/officeart/2005/8/layout/orgChart1"/>
    <dgm:cxn modelId="{8FC6773D-1F62-4771-A219-B850401F5D2F}" type="presParOf" srcId="{AB51D211-596C-44DC-91A8-CC0F6C580B80}" destId="{754BF1B7-F65C-4535-8324-DA43E8C2DC37}" srcOrd="0" destOrd="0" presId="urn:microsoft.com/office/officeart/2005/8/layout/orgChart1"/>
    <dgm:cxn modelId="{392D2B9D-692D-492F-BD61-A21F67EDCDA4}" type="presParOf" srcId="{AB51D211-596C-44DC-91A8-CC0F6C580B80}" destId="{CF5076C7-0DDF-435B-8CE8-0F690889DDA7}" srcOrd="1" destOrd="0" presId="urn:microsoft.com/office/officeart/2005/8/layout/orgChart1"/>
    <dgm:cxn modelId="{5D2A5E26-9ECA-4EB1-ADBB-9943FB6ECBF6}" type="presParOf" srcId="{CF5076C7-0DDF-435B-8CE8-0F690889DDA7}" destId="{46574FD2-C9CF-46EE-B90B-1EC3749BDAFF}" srcOrd="0" destOrd="0" presId="urn:microsoft.com/office/officeart/2005/8/layout/orgChart1"/>
    <dgm:cxn modelId="{C0209AD5-2DF8-440E-BECC-4D1CB7AB430E}" type="presParOf" srcId="{46574FD2-C9CF-46EE-B90B-1EC3749BDAFF}" destId="{A03AE685-E6AB-4311-8717-3EC7CB1B99AB}" srcOrd="0" destOrd="0" presId="urn:microsoft.com/office/officeart/2005/8/layout/orgChart1"/>
    <dgm:cxn modelId="{5208455A-4084-44C9-BB09-344A5CF6A587}" type="presParOf" srcId="{46574FD2-C9CF-46EE-B90B-1EC3749BDAFF}" destId="{E97A9A02-27AE-4035-8E31-9303E6569579}" srcOrd="1" destOrd="0" presId="urn:microsoft.com/office/officeart/2005/8/layout/orgChart1"/>
    <dgm:cxn modelId="{325CF7FF-7415-4555-B53C-F067FE54B692}" type="presParOf" srcId="{CF5076C7-0DDF-435B-8CE8-0F690889DDA7}" destId="{90B58C67-9E04-4EA9-88CD-81AC87DDE740}" srcOrd="1" destOrd="0" presId="urn:microsoft.com/office/officeart/2005/8/layout/orgChart1"/>
    <dgm:cxn modelId="{C0D8EE69-DE53-4663-A6AE-B4E49CC47825}" type="presParOf" srcId="{CF5076C7-0DDF-435B-8CE8-0F690889DDA7}" destId="{044AAD01-8AB4-4B4C-B680-C8B33E34CBAD}" srcOrd="2" destOrd="0" presId="urn:microsoft.com/office/officeart/2005/8/layout/orgChart1"/>
    <dgm:cxn modelId="{6A81DD94-322C-4147-A79C-C24B864F1E2F}" type="presParOf" srcId="{AB51D211-596C-44DC-91A8-CC0F6C580B80}" destId="{1FC28ABC-4A6E-4F19-AE4D-E0B2F57D1E6A}" srcOrd="2" destOrd="0" presId="urn:microsoft.com/office/officeart/2005/8/layout/orgChart1"/>
    <dgm:cxn modelId="{7FAA6310-A52E-4AFE-A593-22A8190BAD4F}" type="presParOf" srcId="{AB51D211-596C-44DC-91A8-CC0F6C580B80}" destId="{E58E0BED-8A56-4CC5-A4E6-2361BF2331B5}" srcOrd="3" destOrd="0" presId="urn:microsoft.com/office/officeart/2005/8/layout/orgChart1"/>
    <dgm:cxn modelId="{64E8C7F9-0EF8-4CBC-9E07-AA5FF34AB9D6}" type="presParOf" srcId="{E58E0BED-8A56-4CC5-A4E6-2361BF2331B5}" destId="{A2DD7CA5-5AC1-4B9A-8456-C53AA06A539E}" srcOrd="0" destOrd="0" presId="urn:microsoft.com/office/officeart/2005/8/layout/orgChart1"/>
    <dgm:cxn modelId="{AEC24080-42C9-4A57-9EC7-D04F360B5D26}" type="presParOf" srcId="{A2DD7CA5-5AC1-4B9A-8456-C53AA06A539E}" destId="{D7B8B3BF-12DE-4317-A562-05282B1C5C29}" srcOrd="0" destOrd="0" presId="urn:microsoft.com/office/officeart/2005/8/layout/orgChart1"/>
    <dgm:cxn modelId="{4E63811F-A05D-4541-88DF-30903EA0F625}" type="presParOf" srcId="{A2DD7CA5-5AC1-4B9A-8456-C53AA06A539E}" destId="{87775B43-594B-47DF-B3D5-D89670F0AA93}" srcOrd="1" destOrd="0" presId="urn:microsoft.com/office/officeart/2005/8/layout/orgChart1"/>
    <dgm:cxn modelId="{6E72306A-293A-4038-AAC8-16BD152753F1}" type="presParOf" srcId="{E58E0BED-8A56-4CC5-A4E6-2361BF2331B5}" destId="{BA3F19EF-99F6-4337-9D0E-F25B263F6E0C}" srcOrd="1" destOrd="0" presId="urn:microsoft.com/office/officeart/2005/8/layout/orgChart1"/>
    <dgm:cxn modelId="{98C2658D-1E80-4352-B186-30C33C6C8825}" type="presParOf" srcId="{E58E0BED-8A56-4CC5-A4E6-2361BF2331B5}" destId="{56F017F5-5E3E-49DB-96A8-DE78FB72C451}" srcOrd="2" destOrd="0" presId="urn:microsoft.com/office/officeart/2005/8/layout/orgChart1"/>
    <dgm:cxn modelId="{67389BDC-FE83-44DA-B9D5-2104F4F02BE4}" type="presParOf" srcId="{F389D0DB-B1BD-4F6F-A871-1C02A047D6A9}" destId="{035BACA8-ACDA-4A42-B067-77F27CA1C8F6}" srcOrd="2" destOrd="0" presId="urn:microsoft.com/office/officeart/2005/8/layout/orgChart1"/>
    <dgm:cxn modelId="{A1F46D0D-B75B-454C-9F4F-C45B754EF7A4}" type="presParOf" srcId="{83DE03B3-88DD-454A-B6B9-48112075CD2E}" destId="{01318F34-0C84-42DB-9D93-6F46A568BEBE}" srcOrd="2" destOrd="0" presId="urn:microsoft.com/office/officeart/2005/8/layout/orgChart1"/>
    <dgm:cxn modelId="{28C24400-F9F8-418B-977C-14080ED398A7}" type="presParOf" srcId="{83DE03B3-88DD-454A-B6B9-48112075CD2E}" destId="{D256F9BB-F7C5-4CEB-9BB0-CC8B13F2C816}" srcOrd="3" destOrd="0" presId="urn:microsoft.com/office/officeart/2005/8/layout/orgChart1"/>
    <dgm:cxn modelId="{6D8CEA9F-3349-4A6B-B49C-7475F7095BBE}" type="presParOf" srcId="{D256F9BB-F7C5-4CEB-9BB0-CC8B13F2C816}" destId="{EF843287-3A24-49D6-927B-33B8CA6D9C6F}" srcOrd="0" destOrd="0" presId="urn:microsoft.com/office/officeart/2005/8/layout/orgChart1"/>
    <dgm:cxn modelId="{4875AC11-B01A-4784-9A63-FD90E8301B8E}" type="presParOf" srcId="{EF843287-3A24-49D6-927B-33B8CA6D9C6F}" destId="{9FFAA0FB-BD51-4FEE-90EC-974C1E318D1C}" srcOrd="0" destOrd="0" presId="urn:microsoft.com/office/officeart/2005/8/layout/orgChart1"/>
    <dgm:cxn modelId="{CA1208E8-3F8F-4FC0-9DF8-1AA5F273652B}" type="presParOf" srcId="{EF843287-3A24-49D6-927B-33B8CA6D9C6F}" destId="{5957A41F-B2B4-46E8-9DA9-2623DC326F9C}" srcOrd="1" destOrd="0" presId="urn:microsoft.com/office/officeart/2005/8/layout/orgChart1"/>
    <dgm:cxn modelId="{F5FAA772-739E-4E6C-9D0A-157458D822DA}" type="presParOf" srcId="{D256F9BB-F7C5-4CEB-9BB0-CC8B13F2C816}" destId="{98AE5A5D-9357-4C41-9DFB-086B3C6A74B9}" srcOrd="1" destOrd="0" presId="urn:microsoft.com/office/officeart/2005/8/layout/orgChart1"/>
    <dgm:cxn modelId="{F31AED79-E66B-4278-BD57-AED16CCB03CA}" type="presParOf" srcId="{D256F9BB-F7C5-4CEB-9BB0-CC8B13F2C816}" destId="{AC78A2A3-468B-40E3-A3E6-7F7EC377F7D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318F34-0C84-42DB-9D93-6F46A568BEBE}">
      <dsp:nvSpPr>
        <dsp:cNvPr id="0" name=""/>
        <dsp:cNvSpPr/>
      </dsp:nvSpPr>
      <dsp:spPr>
        <a:xfrm>
          <a:off x="5143676" y="459246"/>
          <a:ext cx="95864" cy="4199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9975"/>
              </a:lnTo>
              <a:lnTo>
                <a:pt x="95864" y="4199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C28ABC-4A6E-4F19-AE4D-E0B2F57D1E6A}">
      <dsp:nvSpPr>
        <dsp:cNvPr id="0" name=""/>
        <dsp:cNvSpPr/>
      </dsp:nvSpPr>
      <dsp:spPr>
        <a:xfrm>
          <a:off x="3997872" y="1107469"/>
          <a:ext cx="136948" cy="10681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68199"/>
              </a:lnTo>
              <a:lnTo>
                <a:pt x="136948" y="106819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4BF1B7-F65C-4535-8324-DA43E8C2DC37}">
      <dsp:nvSpPr>
        <dsp:cNvPr id="0" name=""/>
        <dsp:cNvSpPr/>
      </dsp:nvSpPr>
      <dsp:spPr>
        <a:xfrm>
          <a:off x="3997872" y="1107469"/>
          <a:ext cx="136948" cy="4199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9975"/>
              </a:lnTo>
              <a:lnTo>
                <a:pt x="136948" y="41997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8B68A4-B70B-4796-86EA-8DABEEB8A166}">
      <dsp:nvSpPr>
        <dsp:cNvPr id="0" name=""/>
        <dsp:cNvSpPr/>
      </dsp:nvSpPr>
      <dsp:spPr>
        <a:xfrm>
          <a:off x="4454368" y="459246"/>
          <a:ext cx="689308" cy="419975"/>
        </a:xfrm>
        <a:custGeom>
          <a:avLst/>
          <a:gdLst/>
          <a:ahLst/>
          <a:cxnLst/>
          <a:rect l="0" t="0" r="0" b="0"/>
          <a:pathLst>
            <a:path>
              <a:moveTo>
                <a:pt x="689308" y="0"/>
              </a:moveTo>
              <a:lnTo>
                <a:pt x="689308" y="419975"/>
              </a:lnTo>
              <a:lnTo>
                <a:pt x="0" y="4199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4BE330-40A3-43EF-8A57-1FFE0344EB8A}">
      <dsp:nvSpPr>
        <dsp:cNvPr id="0" name=""/>
        <dsp:cNvSpPr/>
      </dsp:nvSpPr>
      <dsp:spPr>
        <a:xfrm>
          <a:off x="8644995" y="3700363"/>
          <a:ext cx="136948" cy="4199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9975"/>
              </a:lnTo>
              <a:lnTo>
                <a:pt x="136948" y="41997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294433-BCA3-4666-AF57-79D4868AEA45}">
      <dsp:nvSpPr>
        <dsp:cNvPr id="0" name=""/>
        <dsp:cNvSpPr/>
      </dsp:nvSpPr>
      <dsp:spPr>
        <a:xfrm>
          <a:off x="5143676" y="3052140"/>
          <a:ext cx="3866515" cy="1917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5864"/>
              </a:lnTo>
              <a:lnTo>
                <a:pt x="3866515" y="95864"/>
              </a:lnTo>
              <a:lnTo>
                <a:pt x="3866515" y="19172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345571-F3A7-4F48-B99A-82F0FB084863}">
      <dsp:nvSpPr>
        <dsp:cNvPr id="0" name=""/>
        <dsp:cNvSpPr/>
      </dsp:nvSpPr>
      <dsp:spPr>
        <a:xfrm>
          <a:off x="7540276" y="3700363"/>
          <a:ext cx="136948" cy="4199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9975"/>
              </a:lnTo>
              <a:lnTo>
                <a:pt x="136948" y="41997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59256E-E7B1-4B92-96FC-CCE61BF66E60}">
      <dsp:nvSpPr>
        <dsp:cNvPr id="0" name=""/>
        <dsp:cNvSpPr/>
      </dsp:nvSpPr>
      <dsp:spPr>
        <a:xfrm>
          <a:off x="5143676" y="3052140"/>
          <a:ext cx="2761797" cy="1917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5864"/>
              </a:lnTo>
              <a:lnTo>
                <a:pt x="2761797" y="95864"/>
              </a:lnTo>
              <a:lnTo>
                <a:pt x="2761797" y="19172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D42AC5-C003-4EED-B051-2147BCEAC147}">
      <dsp:nvSpPr>
        <dsp:cNvPr id="0" name=""/>
        <dsp:cNvSpPr/>
      </dsp:nvSpPr>
      <dsp:spPr>
        <a:xfrm>
          <a:off x="6435558" y="3700363"/>
          <a:ext cx="136948" cy="4199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9975"/>
              </a:lnTo>
              <a:lnTo>
                <a:pt x="136948" y="41997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F34D25-A31F-4CF4-B61F-AAAF5AB3606F}">
      <dsp:nvSpPr>
        <dsp:cNvPr id="0" name=""/>
        <dsp:cNvSpPr/>
      </dsp:nvSpPr>
      <dsp:spPr>
        <a:xfrm>
          <a:off x="5143676" y="3052140"/>
          <a:ext cx="1657078" cy="1917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5864"/>
              </a:lnTo>
              <a:lnTo>
                <a:pt x="1657078" y="95864"/>
              </a:lnTo>
              <a:lnTo>
                <a:pt x="1657078" y="19172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5152A1-99D3-4440-A5B0-87E2FDD02EE9}">
      <dsp:nvSpPr>
        <dsp:cNvPr id="0" name=""/>
        <dsp:cNvSpPr/>
      </dsp:nvSpPr>
      <dsp:spPr>
        <a:xfrm>
          <a:off x="5330839" y="3700363"/>
          <a:ext cx="136948" cy="4199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9975"/>
              </a:lnTo>
              <a:lnTo>
                <a:pt x="136948" y="41997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B28B22-93C2-4E58-B0C8-9AA31F301D78}">
      <dsp:nvSpPr>
        <dsp:cNvPr id="0" name=""/>
        <dsp:cNvSpPr/>
      </dsp:nvSpPr>
      <dsp:spPr>
        <a:xfrm>
          <a:off x="5143676" y="3052140"/>
          <a:ext cx="552359" cy="1917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5864"/>
              </a:lnTo>
              <a:lnTo>
                <a:pt x="552359" y="95864"/>
              </a:lnTo>
              <a:lnTo>
                <a:pt x="552359" y="19172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447CD5-FB0D-4A76-A49D-07F4FDCBC37E}">
      <dsp:nvSpPr>
        <dsp:cNvPr id="0" name=""/>
        <dsp:cNvSpPr/>
      </dsp:nvSpPr>
      <dsp:spPr>
        <a:xfrm>
          <a:off x="4226120" y="3700363"/>
          <a:ext cx="136948" cy="4199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9975"/>
              </a:lnTo>
              <a:lnTo>
                <a:pt x="136948" y="41997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7E8B02-EC7F-418D-B9A1-AF8C9BEFEDC6}">
      <dsp:nvSpPr>
        <dsp:cNvPr id="0" name=""/>
        <dsp:cNvSpPr/>
      </dsp:nvSpPr>
      <dsp:spPr>
        <a:xfrm>
          <a:off x="4591316" y="3052140"/>
          <a:ext cx="552359" cy="191728"/>
        </a:xfrm>
        <a:custGeom>
          <a:avLst/>
          <a:gdLst/>
          <a:ahLst/>
          <a:cxnLst/>
          <a:rect l="0" t="0" r="0" b="0"/>
          <a:pathLst>
            <a:path>
              <a:moveTo>
                <a:pt x="552359" y="0"/>
              </a:moveTo>
              <a:lnTo>
                <a:pt x="552359" y="95864"/>
              </a:lnTo>
              <a:lnTo>
                <a:pt x="0" y="95864"/>
              </a:lnTo>
              <a:lnTo>
                <a:pt x="0" y="19172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C3AE94-5C8B-4E32-8F4E-0EB7FB9482C7}">
      <dsp:nvSpPr>
        <dsp:cNvPr id="0" name=""/>
        <dsp:cNvSpPr/>
      </dsp:nvSpPr>
      <dsp:spPr>
        <a:xfrm>
          <a:off x="3121401" y="3700363"/>
          <a:ext cx="136948" cy="4199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9975"/>
              </a:lnTo>
              <a:lnTo>
                <a:pt x="136948" y="41997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388D82-9009-4C6A-B167-C761CEC1CD08}">
      <dsp:nvSpPr>
        <dsp:cNvPr id="0" name=""/>
        <dsp:cNvSpPr/>
      </dsp:nvSpPr>
      <dsp:spPr>
        <a:xfrm>
          <a:off x="3486597" y="3052140"/>
          <a:ext cx="1657078" cy="191728"/>
        </a:xfrm>
        <a:custGeom>
          <a:avLst/>
          <a:gdLst/>
          <a:ahLst/>
          <a:cxnLst/>
          <a:rect l="0" t="0" r="0" b="0"/>
          <a:pathLst>
            <a:path>
              <a:moveTo>
                <a:pt x="1657078" y="0"/>
              </a:moveTo>
              <a:lnTo>
                <a:pt x="1657078" y="95864"/>
              </a:lnTo>
              <a:lnTo>
                <a:pt x="0" y="95864"/>
              </a:lnTo>
              <a:lnTo>
                <a:pt x="0" y="19172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728752-B717-4FF5-AB23-6DE3FE4ED097}">
      <dsp:nvSpPr>
        <dsp:cNvPr id="0" name=""/>
        <dsp:cNvSpPr/>
      </dsp:nvSpPr>
      <dsp:spPr>
        <a:xfrm>
          <a:off x="2016682" y="3700363"/>
          <a:ext cx="136948" cy="4199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9975"/>
              </a:lnTo>
              <a:lnTo>
                <a:pt x="136948" y="41997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82CFB3-7999-4FCA-8969-F6919CC3B700}">
      <dsp:nvSpPr>
        <dsp:cNvPr id="0" name=""/>
        <dsp:cNvSpPr/>
      </dsp:nvSpPr>
      <dsp:spPr>
        <a:xfrm>
          <a:off x="2381879" y="3052140"/>
          <a:ext cx="2761797" cy="191728"/>
        </a:xfrm>
        <a:custGeom>
          <a:avLst/>
          <a:gdLst/>
          <a:ahLst/>
          <a:cxnLst/>
          <a:rect l="0" t="0" r="0" b="0"/>
          <a:pathLst>
            <a:path>
              <a:moveTo>
                <a:pt x="2761797" y="0"/>
              </a:moveTo>
              <a:lnTo>
                <a:pt x="2761797" y="95864"/>
              </a:lnTo>
              <a:lnTo>
                <a:pt x="0" y="95864"/>
              </a:lnTo>
              <a:lnTo>
                <a:pt x="0" y="19172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402956-7E52-4F2D-9E2E-557239F7CA56}">
      <dsp:nvSpPr>
        <dsp:cNvPr id="0" name=""/>
        <dsp:cNvSpPr/>
      </dsp:nvSpPr>
      <dsp:spPr>
        <a:xfrm>
          <a:off x="911963" y="3700363"/>
          <a:ext cx="136948" cy="4199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9975"/>
              </a:lnTo>
              <a:lnTo>
                <a:pt x="136948" y="41997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D0D0DB-DB0B-4918-BF33-4D9B17737ADE}">
      <dsp:nvSpPr>
        <dsp:cNvPr id="0" name=""/>
        <dsp:cNvSpPr/>
      </dsp:nvSpPr>
      <dsp:spPr>
        <a:xfrm>
          <a:off x="1277160" y="3052140"/>
          <a:ext cx="3866515" cy="191728"/>
        </a:xfrm>
        <a:custGeom>
          <a:avLst/>
          <a:gdLst/>
          <a:ahLst/>
          <a:cxnLst/>
          <a:rect l="0" t="0" r="0" b="0"/>
          <a:pathLst>
            <a:path>
              <a:moveTo>
                <a:pt x="3866515" y="0"/>
              </a:moveTo>
              <a:lnTo>
                <a:pt x="3866515" y="95864"/>
              </a:lnTo>
              <a:lnTo>
                <a:pt x="0" y="95864"/>
              </a:lnTo>
              <a:lnTo>
                <a:pt x="0" y="19172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D63464-158E-4470-B606-28EFF8EFBB63}">
      <dsp:nvSpPr>
        <dsp:cNvPr id="0" name=""/>
        <dsp:cNvSpPr/>
      </dsp:nvSpPr>
      <dsp:spPr>
        <a:xfrm>
          <a:off x="5097956" y="459246"/>
          <a:ext cx="91440" cy="213639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3639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7092D4-17D2-4347-A1CF-2FA110644CBA}">
      <dsp:nvSpPr>
        <dsp:cNvPr id="0" name=""/>
        <dsp:cNvSpPr/>
      </dsp:nvSpPr>
      <dsp:spPr>
        <a:xfrm>
          <a:off x="4687180" y="2750"/>
          <a:ext cx="912990" cy="4564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Associate Vice Chancellor</a:t>
          </a:r>
        </a:p>
      </dsp:txBody>
      <dsp:txXfrm>
        <a:off x="4687180" y="2750"/>
        <a:ext cx="912990" cy="456495"/>
      </dsp:txXfrm>
    </dsp:sp>
    <dsp:sp modelId="{08B2D51B-3588-48E5-BC25-0D12139B4077}">
      <dsp:nvSpPr>
        <dsp:cNvPr id="0" name=""/>
        <dsp:cNvSpPr/>
      </dsp:nvSpPr>
      <dsp:spPr>
        <a:xfrm>
          <a:off x="4687180" y="2595644"/>
          <a:ext cx="912990" cy="456495"/>
        </a:xfrm>
        <a:prstGeom prst="rect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AFI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DIRECTORS</a:t>
          </a:r>
        </a:p>
      </dsp:txBody>
      <dsp:txXfrm>
        <a:off x="4687180" y="2595644"/>
        <a:ext cx="912990" cy="456495"/>
      </dsp:txXfrm>
    </dsp:sp>
    <dsp:sp modelId="{5C2ED271-BC24-4985-8FEC-7EBCA7754272}">
      <dsp:nvSpPr>
        <dsp:cNvPr id="0" name=""/>
        <dsp:cNvSpPr/>
      </dsp:nvSpPr>
      <dsp:spPr>
        <a:xfrm>
          <a:off x="820664" y="3243868"/>
          <a:ext cx="912990" cy="4564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Director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TAPS</a:t>
          </a:r>
        </a:p>
      </dsp:txBody>
      <dsp:txXfrm>
        <a:off x="820664" y="3243868"/>
        <a:ext cx="912990" cy="456495"/>
      </dsp:txXfrm>
    </dsp:sp>
    <dsp:sp modelId="{C12CEDC8-FC93-4211-BF0C-523BA14BD9E8}">
      <dsp:nvSpPr>
        <dsp:cNvPr id="0" name=""/>
        <dsp:cNvSpPr/>
      </dsp:nvSpPr>
      <dsp:spPr>
        <a:xfrm>
          <a:off x="1048912" y="3892091"/>
          <a:ext cx="912990" cy="4564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TAPS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Team</a:t>
          </a:r>
        </a:p>
      </dsp:txBody>
      <dsp:txXfrm>
        <a:off x="1048912" y="3892091"/>
        <a:ext cx="912990" cy="456495"/>
      </dsp:txXfrm>
    </dsp:sp>
    <dsp:sp modelId="{7F749143-A927-4F8E-88EF-9C62EF997023}">
      <dsp:nvSpPr>
        <dsp:cNvPr id="0" name=""/>
        <dsp:cNvSpPr/>
      </dsp:nvSpPr>
      <dsp:spPr>
        <a:xfrm>
          <a:off x="1925383" y="3243868"/>
          <a:ext cx="912990" cy="4564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Director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ECEC</a:t>
          </a:r>
        </a:p>
      </dsp:txBody>
      <dsp:txXfrm>
        <a:off x="1925383" y="3243868"/>
        <a:ext cx="912990" cy="456495"/>
      </dsp:txXfrm>
    </dsp:sp>
    <dsp:sp modelId="{C2A403CC-B087-4E7A-A2AC-94854F415B50}">
      <dsp:nvSpPr>
        <dsp:cNvPr id="0" name=""/>
        <dsp:cNvSpPr/>
      </dsp:nvSpPr>
      <dsp:spPr>
        <a:xfrm>
          <a:off x="2153631" y="3892091"/>
          <a:ext cx="912990" cy="4564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ECEC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Team</a:t>
          </a:r>
        </a:p>
      </dsp:txBody>
      <dsp:txXfrm>
        <a:off x="2153631" y="3892091"/>
        <a:ext cx="912990" cy="456495"/>
      </dsp:txXfrm>
    </dsp:sp>
    <dsp:sp modelId="{613DF6C6-54F8-458D-9BF9-19CC11BB1A8A}">
      <dsp:nvSpPr>
        <dsp:cNvPr id="0" name=""/>
        <dsp:cNvSpPr/>
      </dsp:nvSpPr>
      <dsp:spPr>
        <a:xfrm>
          <a:off x="3030102" y="3243868"/>
          <a:ext cx="912990" cy="4564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Director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Dining Services</a:t>
          </a:r>
        </a:p>
      </dsp:txBody>
      <dsp:txXfrm>
        <a:off x="3030102" y="3243868"/>
        <a:ext cx="912990" cy="456495"/>
      </dsp:txXfrm>
    </dsp:sp>
    <dsp:sp modelId="{A08EF026-F61F-4355-8065-416007BF8463}">
      <dsp:nvSpPr>
        <dsp:cNvPr id="0" name=""/>
        <dsp:cNvSpPr/>
      </dsp:nvSpPr>
      <dsp:spPr>
        <a:xfrm>
          <a:off x="3258350" y="3892091"/>
          <a:ext cx="912990" cy="4564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DINING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Team</a:t>
          </a:r>
        </a:p>
      </dsp:txBody>
      <dsp:txXfrm>
        <a:off x="3258350" y="3892091"/>
        <a:ext cx="912990" cy="456495"/>
      </dsp:txXfrm>
    </dsp:sp>
    <dsp:sp modelId="{7C4A4DEA-B49E-4721-BB42-C87B39AC156D}">
      <dsp:nvSpPr>
        <dsp:cNvPr id="0" name=""/>
        <dsp:cNvSpPr/>
      </dsp:nvSpPr>
      <dsp:spPr>
        <a:xfrm>
          <a:off x="4134821" y="3243868"/>
          <a:ext cx="912990" cy="4564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Director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Bookstore</a:t>
          </a:r>
        </a:p>
      </dsp:txBody>
      <dsp:txXfrm>
        <a:off x="4134821" y="3243868"/>
        <a:ext cx="912990" cy="456495"/>
      </dsp:txXfrm>
    </dsp:sp>
    <dsp:sp modelId="{04A90DA3-8F03-4650-8426-8E9DBFC43CAD}">
      <dsp:nvSpPr>
        <dsp:cNvPr id="0" name=""/>
        <dsp:cNvSpPr/>
      </dsp:nvSpPr>
      <dsp:spPr>
        <a:xfrm>
          <a:off x="4363069" y="3892091"/>
          <a:ext cx="912990" cy="4564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BOOKSTORE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Team</a:t>
          </a:r>
        </a:p>
      </dsp:txBody>
      <dsp:txXfrm>
        <a:off x="4363069" y="3892091"/>
        <a:ext cx="912990" cy="456495"/>
      </dsp:txXfrm>
    </dsp:sp>
    <dsp:sp modelId="{6D97184B-3BC6-4D89-8EBB-C725435794A0}">
      <dsp:nvSpPr>
        <dsp:cNvPr id="0" name=""/>
        <dsp:cNvSpPr/>
      </dsp:nvSpPr>
      <dsp:spPr>
        <a:xfrm>
          <a:off x="5239540" y="3243868"/>
          <a:ext cx="912990" cy="4564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Director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Conference Center</a:t>
          </a:r>
        </a:p>
      </dsp:txBody>
      <dsp:txXfrm>
        <a:off x="5239540" y="3243868"/>
        <a:ext cx="912990" cy="456495"/>
      </dsp:txXfrm>
    </dsp:sp>
    <dsp:sp modelId="{18F27DCF-F714-4546-AB22-3E91007BF0BD}">
      <dsp:nvSpPr>
        <dsp:cNvPr id="0" name=""/>
        <dsp:cNvSpPr/>
      </dsp:nvSpPr>
      <dsp:spPr>
        <a:xfrm>
          <a:off x="5467787" y="3892091"/>
          <a:ext cx="912990" cy="4564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CONFERENCE CENTER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Team</a:t>
          </a:r>
        </a:p>
      </dsp:txBody>
      <dsp:txXfrm>
        <a:off x="5467787" y="3892091"/>
        <a:ext cx="912990" cy="456495"/>
      </dsp:txXfrm>
    </dsp:sp>
    <dsp:sp modelId="{2175A2A3-C25E-4471-B431-AA3C9AA1F266}">
      <dsp:nvSpPr>
        <dsp:cNvPr id="0" name=""/>
        <dsp:cNvSpPr/>
      </dsp:nvSpPr>
      <dsp:spPr>
        <a:xfrm>
          <a:off x="6344259" y="3243868"/>
          <a:ext cx="912990" cy="4564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Director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Housing	</a:t>
          </a:r>
        </a:p>
      </dsp:txBody>
      <dsp:txXfrm>
        <a:off x="6344259" y="3243868"/>
        <a:ext cx="912990" cy="456495"/>
      </dsp:txXfrm>
    </dsp:sp>
    <dsp:sp modelId="{4A1EBCBD-45C6-4CBF-84A8-8E6E78D73114}">
      <dsp:nvSpPr>
        <dsp:cNvPr id="0" name=""/>
        <dsp:cNvSpPr/>
      </dsp:nvSpPr>
      <dsp:spPr>
        <a:xfrm>
          <a:off x="6572506" y="3892091"/>
          <a:ext cx="912990" cy="4564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HOUSING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Team</a:t>
          </a:r>
        </a:p>
      </dsp:txBody>
      <dsp:txXfrm>
        <a:off x="6572506" y="3892091"/>
        <a:ext cx="912990" cy="456495"/>
      </dsp:txXfrm>
    </dsp:sp>
    <dsp:sp modelId="{E9D063E9-6EAF-4FD6-A758-07BBBAD7B76F}">
      <dsp:nvSpPr>
        <dsp:cNvPr id="0" name=""/>
        <dsp:cNvSpPr/>
      </dsp:nvSpPr>
      <dsp:spPr>
        <a:xfrm>
          <a:off x="7448977" y="3243868"/>
          <a:ext cx="912990" cy="4564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FUTURE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Mail / Package Services</a:t>
          </a:r>
        </a:p>
      </dsp:txBody>
      <dsp:txXfrm>
        <a:off x="7448977" y="3243868"/>
        <a:ext cx="912990" cy="456495"/>
      </dsp:txXfrm>
    </dsp:sp>
    <dsp:sp modelId="{5628778E-276D-4A92-9E70-28F5096A82BA}">
      <dsp:nvSpPr>
        <dsp:cNvPr id="0" name=""/>
        <dsp:cNvSpPr/>
      </dsp:nvSpPr>
      <dsp:spPr>
        <a:xfrm>
          <a:off x="7677225" y="3892091"/>
          <a:ext cx="912990" cy="4564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POST OFFICE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Team</a:t>
          </a:r>
        </a:p>
      </dsp:txBody>
      <dsp:txXfrm>
        <a:off x="7677225" y="3892091"/>
        <a:ext cx="912990" cy="456495"/>
      </dsp:txXfrm>
    </dsp:sp>
    <dsp:sp modelId="{0AD4E6C8-3517-4C35-AD41-A341A9B1F627}">
      <dsp:nvSpPr>
        <dsp:cNvPr id="0" name=""/>
        <dsp:cNvSpPr/>
      </dsp:nvSpPr>
      <dsp:spPr>
        <a:xfrm>
          <a:off x="8553696" y="3243868"/>
          <a:ext cx="912990" cy="4564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FUTURE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AUXILIARY</a:t>
          </a:r>
        </a:p>
      </dsp:txBody>
      <dsp:txXfrm>
        <a:off x="8553696" y="3243868"/>
        <a:ext cx="912990" cy="456495"/>
      </dsp:txXfrm>
    </dsp:sp>
    <dsp:sp modelId="{23160608-9640-4B3B-8DCB-8EDBB3EAAD54}">
      <dsp:nvSpPr>
        <dsp:cNvPr id="0" name=""/>
        <dsp:cNvSpPr/>
      </dsp:nvSpPr>
      <dsp:spPr>
        <a:xfrm>
          <a:off x="8781944" y="3892091"/>
          <a:ext cx="912990" cy="4564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TBD</a:t>
          </a:r>
        </a:p>
      </dsp:txBody>
      <dsp:txXfrm>
        <a:off x="8781944" y="3892091"/>
        <a:ext cx="912990" cy="456495"/>
      </dsp:txXfrm>
    </dsp:sp>
    <dsp:sp modelId="{ACD0C709-C652-4B19-A84E-4FBA66B27DCA}">
      <dsp:nvSpPr>
        <dsp:cNvPr id="0" name=""/>
        <dsp:cNvSpPr/>
      </dsp:nvSpPr>
      <dsp:spPr>
        <a:xfrm>
          <a:off x="3541377" y="650974"/>
          <a:ext cx="912990" cy="456495"/>
        </a:xfrm>
        <a:prstGeom prst="rect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AFI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LEADERSHIP TEAM</a:t>
          </a:r>
        </a:p>
      </dsp:txBody>
      <dsp:txXfrm>
        <a:off x="3541377" y="650974"/>
        <a:ext cx="912990" cy="456495"/>
      </dsp:txXfrm>
    </dsp:sp>
    <dsp:sp modelId="{A03AE685-E6AB-4311-8717-3EC7CB1B99AB}">
      <dsp:nvSpPr>
        <dsp:cNvPr id="0" name=""/>
        <dsp:cNvSpPr/>
      </dsp:nvSpPr>
      <dsp:spPr>
        <a:xfrm>
          <a:off x="4134821" y="1299197"/>
          <a:ext cx="912990" cy="4564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Executive Director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Operations &amp; Finance</a:t>
          </a:r>
        </a:p>
      </dsp:txBody>
      <dsp:txXfrm>
        <a:off x="4134821" y="1299197"/>
        <a:ext cx="912990" cy="456495"/>
      </dsp:txXfrm>
    </dsp:sp>
    <dsp:sp modelId="{D7B8B3BF-12DE-4317-A562-05282B1C5C29}">
      <dsp:nvSpPr>
        <dsp:cNvPr id="0" name=""/>
        <dsp:cNvSpPr/>
      </dsp:nvSpPr>
      <dsp:spPr>
        <a:xfrm>
          <a:off x="4134821" y="1947421"/>
          <a:ext cx="912990" cy="4564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Director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Marketing</a:t>
          </a:r>
        </a:p>
      </dsp:txBody>
      <dsp:txXfrm>
        <a:off x="4134821" y="1947421"/>
        <a:ext cx="912990" cy="456495"/>
      </dsp:txXfrm>
    </dsp:sp>
    <dsp:sp modelId="{9FFAA0FB-BD51-4FEE-90EC-974C1E318D1C}">
      <dsp:nvSpPr>
        <dsp:cNvPr id="0" name=""/>
        <dsp:cNvSpPr/>
      </dsp:nvSpPr>
      <dsp:spPr>
        <a:xfrm>
          <a:off x="5239540" y="650974"/>
          <a:ext cx="912990" cy="4564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Admin Assistant</a:t>
          </a:r>
        </a:p>
      </dsp:txBody>
      <dsp:txXfrm>
        <a:off x="5239540" y="650974"/>
        <a:ext cx="912990" cy="4564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A862BC-9488-F846-B759-EAB1829D902D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B1A1B0-0D42-EB49-80AE-FB2292D4B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074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1A1B0-0D42-EB49-80AE-FB2292D4B4B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6233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B1A1B0-0D42-EB49-80AE-FB2292D4B4B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2169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B1A1B0-0D42-EB49-80AE-FB2292D4B4B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3959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B1A1B0-0D42-EB49-80AE-FB2292D4B4B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5179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B1A1B0-0D42-EB49-80AE-FB2292D4B4B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2412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B1A1B0-0D42-EB49-80AE-FB2292D4B4B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9354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B1A1B0-0D42-EB49-80AE-FB2292D4B4B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64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F5F6476-512C-0A4A-842E-CF2A7581442D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61042FA-03B1-6A43-AB9C-EC0B94E3E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636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F5F6476-512C-0A4A-842E-CF2A7581442D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61042FA-03B1-6A43-AB9C-EC0B94E3E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734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F5F6476-512C-0A4A-842E-CF2A7581442D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61042FA-03B1-6A43-AB9C-EC0B94E3E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63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F5F6476-512C-0A4A-842E-CF2A7581442D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61042FA-03B1-6A43-AB9C-EC0B94E3E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58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F5F6476-512C-0A4A-842E-CF2A7581442D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61042FA-03B1-6A43-AB9C-EC0B94E3E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511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F5F6476-512C-0A4A-842E-CF2A7581442D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61042FA-03B1-6A43-AB9C-EC0B94E3E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394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F5F6476-512C-0A4A-842E-CF2A7581442D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61042FA-03B1-6A43-AB9C-EC0B94E3E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788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F5F6476-512C-0A4A-842E-CF2A7581442D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61042FA-03B1-6A43-AB9C-EC0B94E3E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115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F5F6476-512C-0A4A-842E-CF2A7581442D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61042FA-03B1-6A43-AB9C-EC0B94E3E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595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F5F6476-512C-0A4A-842E-CF2A7581442D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61042FA-03B1-6A43-AB9C-EC0B94E3E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263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F5F6476-512C-0A4A-842E-CF2A7581442D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61042FA-03B1-6A43-AB9C-EC0B94E3E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734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57D4C52-1C8B-DD4D-B46A-2677D01D9022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/>
            <a:duotone>
              <a:prstClr val="black"/>
              <a:srgbClr val="0A2853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colorTemperature colorTemp="59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8842" y="6263349"/>
            <a:ext cx="2351396" cy="28804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90CE524-DA6E-B040-9216-B90AC3CB7D6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/>
            <a:duotone>
              <a:prstClr val="black"/>
              <a:srgbClr val="0A2853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colorTemperature colorTemp="59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8842" y="6263348"/>
            <a:ext cx="2351396" cy="28804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" name="直接连接符 27">
            <a:extLst>
              <a:ext uri="{FF2B5EF4-FFF2-40B4-BE49-F238E27FC236}">
                <a16:creationId xmlns:a16="http://schemas.microsoft.com/office/drawing/2014/main" id="{2600BAD2-2C04-EB45-93E9-4407C5ABC0E2}"/>
              </a:ext>
            </a:extLst>
          </p:cNvPr>
          <p:cNvCxnSpPr>
            <a:cxnSpLocks/>
          </p:cNvCxnSpPr>
          <p:nvPr userDrawn="1"/>
        </p:nvCxnSpPr>
        <p:spPr>
          <a:xfrm>
            <a:off x="817180" y="1690688"/>
            <a:ext cx="113538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6827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0" i="0" kern="1200">
          <a:solidFill>
            <a:schemeClr val="tx1"/>
          </a:solidFill>
          <a:latin typeface="Century Gothic" panose="020B0502020202020204" pitchFamily="34" charset="0"/>
          <a:ea typeface="DengXian Light" panose="02010600030101010101" pitchFamily="2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DengXian" panose="02010600030101010101" pitchFamily="2" charset="-122"/>
          <a:ea typeface="DengXian" panose="02010600030101010101" pitchFamily="2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DengXian" panose="02010600030101010101" pitchFamily="2" charset="-122"/>
          <a:ea typeface="DengXian" panose="02010600030101010101" pitchFamily="2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DengXian" panose="02010600030101010101" pitchFamily="2" charset="-122"/>
          <a:ea typeface="DengXian" panose="02010600030101010101" pitchFamily="2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DengXian" panose="02010600030101010101" pitchFamily="2" charset="-122"/>
          <a:ea typeface="DengXian" panose="02010600030101010101" pitchFamily="2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DengXian" panose="02010600030101010101" pitchFamily="2" charset="-122"/>
          <a:ea typeface="DengXia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0E413-6E0D-F64F-B026-CEBEB6745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02726"/>
            <a:ext cx="10515600" cy="80319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>
                <a:solidFill>
                  <a:srgbClr val="002856"/>
                </a:solidFill>
              </a:rPr>
              <a:t>Auxiliary Enterprises &amp; Fiscal Innovation (AFI)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89D265-5601-BB45-AFCE-B46995D248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4005921"/>
            <a:ext cx="10515600" cy="477589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entury Gothic" panose="020B0502020202020204" pitchFamily="34" charset="0"/>
              </a:rPr>
              <a:t>Lunch &amp; Learn Summer Series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91C1E11-43B6-F54A-AF3B-1609100048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7860" y="829590"/>
            <a:ext cx="2022490" cy="2022490"/>
          </a:xfrm>
          <a:prstGeom prst="rect">
            <a:avLst/>
          </a:prstGeom>
        </p:spPr>
      </p:pic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2DD3BE33-AC05-8F4A-A358-22E64536DCE4}"/>
              </a:ext>
            </a:extLst>
          </p:cNvPr>
          <p:cNvSpPr txBox="1">
            <a:spLocks/>
          </p:cNvSpPr>
          <p:nvPr/>
        </p:nvSpPr>
        <p:spPr>
          <a:xfrm>
            <a:off x="838200" y="4483509"/>
            <a:ext cx="10515600" cy="4775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bg1">
                    <a:lumMod val="85000"/>
                  </a:schemeClr>
                </a:solidFill>
                <a:latin typeface="DengXian" panose="02010600030101010101" pitchFamily="2" charset="-122"/>
                <a:ea typeface="DengXian" panose="02010600030101010101" pitchFamily="2" charset="-122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DengXian" panose="02010600030101010101" pitchFamily="2" charset="-122"/>
                <a:ea typeface="DengXian" panose="02010600030101010101" pitchFamily="2" charset="-122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DengXian" panose="02010600030101010101" pitchFamily="2" charset="-122"/>
                <a:ea typeface="DengXian" panose="02010600030101010101" pitchFamily="2" charset="-122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DengXian" panose="02010600030101010101" pitchFamily="2" charset="-122"/>
                <a:ea typeface="DengXian" panose="02010600030101010101" pitchFamily="2" charset="-122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DengXian" panose="02010600030101010101" pitchFamily="2" charset="-122"/>
                <a:ea typeface="DengXian" panose="02010600030101010101" pitchFamily="2" charset="-122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August 6, 2019</a:t>
            </a:r>
          </a:p>
          <a:p>
            <a:pPr algn="ctr"/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2EBE8F38-1E07-1848-B5AF-1DAFC2280557}"/>
              </a:ext>
            </a:extLst>
          </p:cNvPr>
          <p:cNvSpPr txBox="1">
            <a:spLocks/>
          </p:cNvSpPr>
          <p:nvPr/>
        </p:nvSpPr>
        <p:spPr>
          <a:xfrm>
            <a:off x="838200" y="4961097"/>
            <a:ext cx="10515600" cy="137232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bg1">
                    <a:lumMod val="85000"/>
                  </a:schemeClr>
                </a:solidFill>
                <a:latin typeface="DengXian" panose="02010600030101010101" pitchFamily="2" charset="-122"/>
                <a:ea typeface="DengXian" panose="02010600030101010101" pitchFamily="2" charset="-122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DengXian" panose="02010600030101010101" pitchFamily="2" charset="-122"/>
                <a:ea typeface="DengXian" panose="02010600030101010101" pitchFamily="2" charset="-122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DengXian" panose="02010600030101010101" pitchFamily="2" charset="-122"/>
                <a:ea typeface="DengXian" panose="02010600030101010101" pitchFamily="2" charset="-122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DengXian" panose="02010600030101010101" pitchFamily="2" charset="-122"/>
                <a:ea typeface="DengXian" panose="02010600030101010101" pitchFamily="2" charset="-122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DengXian" panose="02010600030101010101" pitchFamily="2" charset="-122"/>
                <a:ea typeface="DengXian" panose="02010600030101010101" pitchFamily="2" charset="-122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Alan Coker</a:t>
            </a:r>
          </a:p>
          <a:p>
            <a:pPr algn="ctr"/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Associate Vice Chancellor</a:t>
            </a:r>
          </a:p>
          <a:p>
            <a:pPr algn="ctr"/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Sean Lynch</a:t>
            </a:r>
          </a:p>
          <a:p>
            <a:pPr algn="ctr"/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Executive Director</a:t>
            </a:r>
          </a:p>
        </p:txBody>
      </p:sp>
    </p:spTree>
    <p:extLst>
      <p:ext uri="{BB962C8B-B14F-4D97-AF65-F5344CB8AC3E}">
        <p14:creationId xmlns:p14="http://schemas.microsoft.com/office/powerpoint/2010/main" val="1389908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AEE43-F740-2B40-AD75-277733F79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Org Chart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D86BBB0E-8918-47BC-821A-24EF97CC81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575083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28071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AEE43-F740-2B40-AD75-277733F79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Major Functions &amp; Services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DB76DC-2991-4DDD-B3DA-8F602F0C9E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i="1" dirty="0">
              <a:solidFill>
                <a:srgbClr val="0D0D0D"/>
              </a:solidFill>
            </a:endParaRPr>
          </a:p>
          <a:p>
            <a:endParaRPr lang="en-US" b="1" i="1" dirty="0">
              <a:solidFill>
                <a:srgbClr val="0D0D0D"/>
              </a:solidFill>
            </a:endParaRPr>
          </a:p>
          <a:p>
            <a:pPr marL="0" indent="0">
              <a:buNone/>
            </a:pPr>
            <a:r>
              <a:rPr lang="en-US" sz="2400" b="1" i="1" dirty="0">
                <a:solidFill>
                  <a:srgbClr val="0D0D0D"/>
                </a:solidFill>
              </a:rPr>
              <a:t>“Auxiliary Enterprises &amp; Fiscal Innovation is a diverse group of service units offering goods and services to the UC Merced community that are essential to academic and administrative success. By operating in a financially self-supporting manner and providing convenient, user friendly, customer driven and cost-effective goods and services, Auxiliary Enterprises &amp; Fiscal Innovation supports the University’s mission and enhances the student experience.”</a:t>
            </a:r>
            <a:endParaRPr lang="en-US" sz="2400" dirty="0">
              <a:solidFill>
                <a:srgbClr val="0D0D0D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682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AEE43-F740-2B40-AD75-277733F79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Major Initiatives &amp; Projects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5B52F1-E9EE-DF44-89DC-7010D18995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  <a:p>
            <a:r>
              <a:rPr lang="en-US" b="1" dirty="0"/>
              <a:t>AFI Administration</a:t>
            </a:r>
          </a:p>
          <a:p>
            <a:pPr lvl="1"/>
            <a:r>
              <a:rPr lang="en-US" dirty="0"/>
              <a:t>Transition of Auxiliary Services from Student Affairs to Finance &amp; Administration</a:t>
            </a:r>
          </a:p>
          <a:p>
            <a:pPr lvl="1"/>
            <a:r>
              <a:rPr lang="en-US" dirty="0"/>
              <a:t>Review and Update of 2020 Retail Plan</a:t>
            </a:r>
          </a:p>
          <a:p>
            <a:pPr lvl="1"/>
            <a:r>
              <a:rPr lang="en-US" dirty="0"/>
              <a:t>Working with City of Merced Director of Economic Development on Future Opportunities for Growth</a:t>
            </a:r>
          </a:p>
          <a:p>
            <a:pPr lvl="1"/>
            <a:r>
              <a:rPr lang="en-US" dirty="0"/>
              <a:t>Working with Merced County Director of Economic Development on Future Opportunities for Growth</a:t>
            </a:r>
          </a:p>
          <a:p>
            <a:pPr lvl="1"/>
            <a:r>
              <a:rPr lang="en-US" dirty="0"/>
              <a:t>Developing and Updating Websites</a:t>
            </a:r>
          </a:p>
          <a:p>
            <a:pPr lvl="1"/>
            <a:r>
              <a:rPr lang="en-US" dirty="0"/>
              <a:t>Budgets and Multi-Year Plan for all Operating Units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b="1" dirty="0"/>
              <a:t>Transportation and Parking Services</a:t>
            </a:r>
          </a:p>
          <a:p>
            <a:pPr lvl="1"/>
            <a:r>
              <a:rPr lang="en-US" dirty="0"/>
              <a:t>Implementation of 2020 Parking Program</a:t>
            </a:r>
          </a:p>
          <a:p>
            <a:pPr lvl="1"/>
            <a:r>
              <a:rPr lang="en-US" dirty="0"/>
              <a:t>Implementation of the License Plate Recognition Program</a:t>
            </a:r>
          </a:p>
          <a:p>
            <a:pPr lvl="1"/>
            <a:r>
              <a:rPr lang="en-US" dirty="0"/>
              <a:t>Providing Charging Stations and Electric Vehicles at Castle Campus</a:t>
            </a:r>
          </a:p>
          <a:p>
            <a:pPr lvl="1"/>
            <a:r>
              <a:rPr lang="en-US" dirty="0"/>
              <a:t>Transition to a New Transit Provider</a:t>
            </a:r>
          </a:p>
          <a:p>
            <a:pPr lvl="1"/>
            <a:r>
              <a:rPr lang="en-US" dirty="0"/>
              <a:t>Partnership with Merced County Association of Governments for a Joint Transit Study</a:t>
            </a:r>
          </a:p>
          <a:p>
            <a:pPr lvl="1"/>
            <a:r>
              <a:rPr lang="en-US" dirty="0"/>
              <a:t>FASTER Implementation for Fleet Management and Rentals</a:t>
            </a:r>
          </a:p>
          <a:p>
            <a:pPr lvl="2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091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AEE43-F740-2B40-AD75-277733F79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Major Initiatives &amp; Projects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5B52F1-E9EE-DF44-89DC-7010D18995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Campus Store / Bookstore</a:t>
            </a:r>
          </a:p>
          <a:p>
            <a:pPr lvl="1"/>
            <a:r>
              <a:rPr lang="en-US" dirty="0"/>
              <a:t>RFP Development for 2020 Project Build Out</a:t>
            </a:r>
          </a:p>
          <a:p>
            <a:pPr lvl="1"/>
            <a:r>
              <a:rPr lang="en-US" dirty="0"/>
              <a:t>Initiated Inventory Controls</a:t>
            </a:r>
          </a:p>
          <a:p>
            <a:pPr lvl="1"/>
            <a:endParaRPr lang="en-US" dirty="0"/>
          </a:p>
          <a:p>
            <a:r>
              <a:rPr lang="en-US" b="1" dirty="0"/>
              <a:t>Dining Services</a:t>
            </a:r>
          </a:p>
          <a:p>
            <a:pPr lvl="1"/>
            <a:r>
              <a:rPr lang="en-US" dirty="0"/>
              <a:t>RFP Development for 2020 Project Build Out</a:t>
            </a:r>
          </a:p>
          <a:p>
            <a:pPr lvl="1"/>
            <a:r>
              <a:rPr lang="en-US" dirty="0"/>
              <a:t>Initiated Inventory Controls</a:t>
            </a:r>
          </a:p>
          <a:p>
            <a:pPr lvl="1"/>
            <a:r>
              <a:rPr lang="en-US" dirty="0"/>
              <a:t>Initiated Labor Controls</a:t>
            </a:r>
          </a:p>
          <a:p>
            <a:pPr lvl="1"/>
            <a:r>
              <a:rPr lang="en-US" dirty="0"/>
              <a:t>Introduced Meal Plan Program and AYCTE Transition</a:t>
            </a:r>
          </a:p>
          <a:p>
            <a:endParaRPr lang="en-US" dirty="0"/>
          </a:p>
          <a:p>
            <a:r>
              <a:rPr lang="en-US" b="1" dirty="0"/>
              <a:t>Conference Center</a:t>
            </a:r>
          </a:p>
          <a:p>
            <a:pPr lvl="1"/>
            <a:r>
              <a:rPr lang="en-US" dirty="0"/>
              <a:t>Transitioning to a Stand Alone Auxiliary</a:t>
            </a:r>
          </a:p>
          <a:p>
            <a:pPr lvl="1"/>
            <a:r>
              <a:rPr lang="en-US" dirty="0"/>
              <a:t>Identifying and Organizing Meeting Space on Campus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1762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AEE43-F740-2B40-AD75-277733F79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Major Initiatives &amp; Projects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5B52F1-E9EE-DF44-89DC-7010D18995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Housing</a:t>
            </a:r>
          </a:p>
          <a:p>
            <a:pPr lvl="1"/>
            <a:r>
              <a:rPr lang="en-US" dirty="0"/>
              <a:t>Off Campus Housing Contract Evaluation</a:t>
            </a:r>
          </a:p>
          <a:p>
            <a:pPr lvl="1"/>
            <a:r>
              <a:rPr lang="en-US" dirty="0"/>
              <a:t>2-Yr Live-On Requirement Implementation</a:t>
            </a:r>
          </a:p>
          <a:p>
            <a:pPr lvl="1"/>
            <a:r>
              <a:rPr lang="en-US" dirty="0"/>
              <a:t>Guest Housing Program Expansion</a:t>
            </a:r>
          </a:p>
          <a:p>
            <a:pPr lvl="1"/>
            <a:r>
              <a:rPr lang="en-US" dirty="0"/>
              <a:t>2020 Residence Hall Delivery / Heritage Apartments Transition</a:t>
            </a:r>
          </a:p>
          <a:p>
            <a:pPr lvl="1"/>
            <a:endParaRPr lang="en-US" dirty="0"/>
          </a:p>
          <a:p>
            <a:r>
              <a:rPr lang="en-US" b="1" dirty="0"/>
              <a:t>Early Childhood Education Center</a:t>
            </a:r>
          </a:p>
          <a:p>
            <a:pPr lvl="1"/>
            <a:r>
              <a:rPr lang="en-US" dirty="0"/>
              <a:t>Working with Vice Chancellor and Chief Operations Officer on Future Expansion</a:t>
            </a:r>
          </a:p>
          <a:p>
            <a:pPr lvl="1"/>
            <a:r>
              <a:rPr lang="en-US" dirty="0"/>
              <a:t>Expanding Leadership Team</a:t>
            </a:r>
          </a:p>
          <a:p>
            <a:endParaRPr lang="en-US" dirty="0"/>
          </a:p>
          <a:p>
            <a:r>
              <a:rPr lang="en-US" b="1" dirty="0"/>
              <a:t>Mail &amp; Package Service</a:t>
            </a:r>
          </a:p>
          <a:p>
            <a:pPr lvl="1"/>
            <a:r>
              <a:rPr lang="en-US" dirty="0"/>
              <a:t>RFP Development for 2020 Project Build Out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0088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AEE43-F740-2B40-AD75-277733F79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Auxiliary Enterprises &amp; Fiscal Innovation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5B52F1-E9EE-DF44-89DC-7010D18995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8000" b="1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1029756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242852"/>
      </a:dk2>
      <a:lt2>
        <a:srgbClr val="3798CB"/>
      </a:lt2>
      <a:accent1>
        <a:srgbClr val="3B97C9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6888</TotalTime>
  <Words>392</Words>
  <Application>Microsoft Office PowerPoint</Application>
  <PresentationFormat>Widescreen</PresentationFormat>
  <Paragraphs>123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DengXian</vt:lpstr>
      <vt:lpstr>DengXian Light</vt:lpstr>
      <vt:lpstr>Arial</vt:lpstr>
      <vt:lpstr>Calibri</vt:lpstr>
      <vt:lpstr>Century Gothic</vt:lpstr>
      <vt:lpstr>Office Theme</vt:lpstr>
      <vt:lpstr>Auxiliary Enterprises &amp; Fiscal Innovation (AFI)</vt:lpstr>
      <vt:lpstr>Org Chart</vt:lpstr>
      <vt:lpstr>Major Functions &amp; Services</vt:lpstr>
      <vt:lpstr>Major Initiatives &amp; Projects</vt:lpstr>
      <vt:lpstr>Major Initiatives &amp; Projects</vt:lpstr>
      <vt:lpstr>Major Initiatives &amp; Projects</vt:lpstr>
      <vt:lpstr>Auxiliary Enterprises &amp; Fiscal Innovation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Shoba Spencer</dc:creator>
  <cp:lastModifiedBy>Alan Coker</cp:lastModifiedBy>
  <cp:revision>122</cp:revision>
  <dcterms:created xsi:type="dcterms:W3CDTF">2019-01-05T04:27:14Z</dcterms:created>
  <dcterms:modified xsi:type="dcterms:W3CDTF">2019-08-05T20:45:20Z</dcterms:modified>
</cp:coreProperties>
</file>